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0" r:id="rId5"/>
    <p:sldId id="266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9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ACF68-B32C-4D37-B609-2198A4E406D8}" v="10" dt="2023-01-11T06:00:45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25"/>
    <p:restoredTop sz="86433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erová Kateřina" userId="107524c4-27ae-4588-a089-a7b348b32129" providerId="ADAL" clId="{38A0CE61-C9E0-465C-8B9B-F662BBF7ABCF}"/>
    <pc:docChg chg="undo custSel modSld">
      <pc:chgData name="Langerová Kateřina" userId="107524c4-27ae-4588-a089-a7b348b32129" providerId="ADAL" clId="{38A0CE61-C9E0-465C-8B9B-F662BBF7ABCF}" dt="2023-01-10T13:02:40.066" v="71" actId="20577"/>
      <pc:docMkLst>
        <pc:docMk/>
      </pc:docMkLst>
      <pc:sldChg chg="modSp mod">
        <pc:chgData name="Langerová Kateřina" userId="107524c4-27ae-4588-a089-a7b348b32129" providerId="ADAL" clId="{38A0CE61-C9E0-465C-8B9B-F662BBF7ABCF}" dt="2023-01-10T13:02:40.066" v="71" actId="20577"/>
        <pc:sldMkLst>
          <pc:docMk/>
          <pc:sldMk cId="3351328655" sldId="266"/>
        </pc:sldMkLst>
        <pc:spChg chg="mod">
          <ac:chgData name="Langerová Kateřina" userId="107524c4-27ae-4588-a089-a7b348b32129" providerId="ADAL" clId="{38A0CE61-C9E0-465C-8B9B-F662BBF7ABCF}" dt="2023-01-10T13:02:40.066" v="71" actId="20577"/>
          <ac:spMkLst>
            <pc:docMk/>
            <pc:sldMk cId="3351328655" sldId="266"/>
            <ac:spMk id="4" creationId="{1B5DD06F-DD4C-4E54-8AE2-02F5A15E573D}"/>
          </ac:spMkLst>
        </pc:spChg>
      </pc:sldChg>
      <pc:sldChg chg="modSp mod">
        <pc:chgData name="Langerová Kateřina" userId="107524c4-27ae-4588-a089-a7b348b32129" providerId="ADAL" clId="{38A0CE61-C9E0-465C-8B9B-F662BBF7ABCF}" dt="2023-01-10T12:50:26.257" v="11" actId="120"/>
        <pc:sldMkLst>
          <pc:docMk/>
          <pc:sldMk cId="1661537570" sldId="272"/>
        </pc:sldMkLst>
        <pc:spChg chg="mod">
          <ac:chgData name="Langerová Kateřina" userId="107524c4-27ae-4588-a089-a7b348b32129" providerId="ADAL" clId="{38A0CE61-C9E0-465C-8B9B-F662BBF7ABCF}" dt="2023-01-10T12:50:26.257" v="11" actId="120"/>
          <ac:spMkLst>
            <pc:docMk/>
            <pc:sldMk cId="1661537570" sldId="272"/>
            <ac:spMk id="8" creationId="{2B1CE09D-5162-4876-953C-7CCCD937BCD6}"/>
          </ac:spMkLst>
        </pc:spChg>
      </pc:sldChg>
      <pc:sldChg chg="modSp mod">
        <pc:chgData name="Langerová Kateřina" userId="107524c4-27ae-4588-a089-a7b348b32129" providerId="ADAL" clId="{38A0CE61-C9E0-465C-8B9B-F662BBF7ABCF}" dt="2023-01-10T12:51:32.986" v="14" actId="113"/>
        <pc:sldMkLst>
          <pc:docMk/>
          <pc:sldMk cId="2766721648" sldId="273"/>
        </pc:sldMkLst>
        <pc:spChg chg="mod">
          <ac:chgData name="Langerová Kateřina" userId="107524c4-27ae-4588-a089-a7b348b32129" providerId="ADAL" clId="{38A0CE61-C9E0-465C-8B9B-F662BBF7ABCF}" dt="2023-01-10T12:51:14.918" v="13" actId="113"/>
          <ac:spMkLst>
            <pc:docMk/>
            <pc:sldMk cId="2766721648" sldId="273"/>
            <ac:spMk id="8" creationId="{D6EFEA85-872B-491A-BD78-1ECB17B4FA79}"/>
          </ac:spMkLst>
        </pc:spChg>
        <pc:spChg chg="mod">
          <ac:chgData name="Langerová Kateřina" userId="107524c4-27ae-4588-a089-a7b348b32129" providerId="ADAL" clId="{38A0CE61-C9E0-465C-8B9B-F662BBF7ABCF}" dt="2023-01-10T12:51:32.986" v="14" actId="113"/>
          <ac:spMkLst>
            <pc:docMk/>
            <pc:sldMk cId="2766721648" sldId="273"/>
            <ac:spMk id="10" creationId="{330E1149-43E6-4D70-9B7B-FB4A378ACE1D}"/>
          </ac:spMkLst>
        </pc:spChg>
      </pc:sldChg>
      <pc:sldChg chg="modSp mod">
        <pc:chgData name="Langerová Kateřina" userId="107524c4-27ae-4588-a089-a7b348b32129" providerId="ADAL" clId="{38A0CE61-C9E0-465C-8B9B-F662BBF7ABCF}" dt="2023-01-10T13:01:12.785" v="70" actId="113"/>
        <pc:sldMkLst>
          <pc:docMk/>
          <pc:sldMk cId="1477611084" sldId="274"/>
        </pc:sldMkLst>
        <pc:spChg chg="mod">
          <ac:chgData name="Langerová Kateřina" userId="107524c4-27ae-4588-a089-a7b348b32129" providerId="ADAL" clId="{38A0CE61-C9E0-465C-8B9B-F662BBF7ABCF}" dt="2023-01-10T13:01:12.785" v="70" actId="113"/>
          <ac:spMkLst>
            <pc:docMk/>
            <pc:sldMk cId="1477611084" sldId="274"/>
            <ac:spMk id="8" creationId="{9CFFA8BE-EA16-4E64-9881-3A676E7E5709}"/>
          </ac:spMkLst>
        </pc:spChg>
      </pc:sldChg>
      <pc:sldChg chg="modSp mod">
        <pc:chgData name="Langerová Kateřina" userId="107524c4-27ae-4588-a089-a7b348b32129" providerId="ADAL" clId="{38A0CE61-C9E0-465C-8B9B-F662BBF7ABCF}" dt="2023-01-10T12:51:43.714" v="15" actId="113"/>
        <pc:sldMkLst>
          <pc:docMk/>
          <pc:sldMk cId="1380461433" sldId="275"/>
        </pc:sldMkLst>
        <pc:spChg chg="mod">
          <ac:chgData name="Langerová Kateřina" userId="107524c4-27ae-4588-a089-a7b348b32129" providerId="ADAL" clId="{38A0CE61-C9E0-465C-8B9B-F662BBF7ABCF}" dt="2023-01-10T12:51:43.714" v="15" actId="113"/>
          <ac:spMkLst>
            <pc:docMk/>
            <pc:sldMk cId="1380461433" sldId="275"/>
            <ac:spMk id="8" creationId="{1EFEEE01-297D-4B4A-BD6D-74AA5CCB3C81}"/>
          </ac:spMkLst>
        </pc:spChg>
      </pc:sldChg>
      <pc:sldChg chg="modSp mod">
        <pc:chgData name="Langerová Kateřina" userId="107524c4-27ae-4588-a089-a7b348b32129" providerId="ADAL" clId="{38A0CE61-C9E0-465C-8B9B-F662BBF7ABCF}" dt="2023-01-10T12:59:51.571" v="65" actId="14100"/>
        <pc:sldMkLst>
          <pc:docMk/>
          <pc:sldMk cId="3436763137" sldId="276"/>
        </pc:sldMkLst>
        <pc:spChg chg="mod">
          <ac:chgData name="Langerová Kateřina" userId="107524c4-27ae-4588-a089-a7b348b32129" providerId="ADAL" clId="{38A0CE61-C9E0-465C-8B9B-F662BBF7ABCF}" dt="2023-01-10T12:59:16.741" v="62" actId="123"/>
          <ac:spMkLst>
            <pc:docMk/>
            <pc:sldMk cId="3436763137" sldId="276"/>
            <ac:spMk id="6" creationId="{8A242F8D-7CB0-4CB0-B948-6EBA1D38BB4E}"/>
          </ac:spMkLst>
        </pc:spChg>
        <pc:spChg chg="mod">
          <ac:chgData name="Langerová Kateřina" userId="107524c4-27ae-4588-a089-a7b348b32129" providerId="ADAL" clId="{38A0CE61-C9E0-465C-8B9B-F662BBF7ABCF}" dt="2023-01-10T12:59:51.571" v="65" actId="14100"/>
          <ac:spMkLst>
            <pc:docMk/>
            <pc:sldMk cId="3436763137" sldId="276"/>
            <ac:spMk id="8" creationId="{BD581E1D-B6B1-4DAC-B92D-37B13555473E}"/>
          </ac:spMkLst>
        </pc:spChg>
      </pc:sldChg>
      <pc:sldChg chg="modSp mod">
        <pc:chgData name="Langerová Kateřina" userId="107524c4-27ae-4588-a089-a7b348b32129" providerId="ADAL" clId="{38A0CE61-C9E0-465C-8B9B-F662BBF7ABCF}" dt="2023-01-10T12:52:13.232" v="17" actId="113"/>
        <pc:sldMkLst>
          <pc:docMk/>
          <pc:sldMk cId="1614293816" sldId="277"/>
        </pc:sldMkLst>
        <pc:spChg chg="mod">
          <ac:chgData name="Langerová Kateřina" userId="107524c4-27ae-4588-a089-a7b348b32129" providerId="ADAL" clId="{38A0CE61-C9E0-465C-8B9B-F662BBF7ABCF}" dt="2023-01-10T12:52:13.232" v="17" actId="113"/>
          <ac:spMkLst>
            <pc:docMk/>
            <pc:sldMk cId="1614293816" sldId="277"/>
            <ac:spMk id="6" creationId="{731D0AD4-065A-48CF-B51B-423FE7A01A01}"/>
          </ac:spMkLst>
        </pc:spChg>
      </pc:sldChg>
      <pc:sldChg chg="modSp mod">
        <pc:chgData name="Langerová Kateřina" userId="107524c4-27ae-4588-a089-a7b348b32129" providerId="ADAL" clId="{38A0CE61-C9E0-465C-8B9B-F662BBF7ABCF}" dt="2023-01-10T12:58:15.385" v="54" actId="113"/>
        <pc:sldMkLst>
          <pc:docMk/>
          <pc:sldMk cId="1269056509" sldId="279"/>
        </pc:sldMkLst>
        <pc:spChg chg="mod">
          <ac:chgData name="Langerová Kateřina" userId="107524c4-27ae-4588-a089-a7b348b32129" providerId="ADAL" clId="{38A0CE61-C9E0-465C-8B9B-F662BBF7ABCF}" dt="2023-01-10T12:58:15.385" v="54" actId="113"/>
          <ac:spMkLst>
            <pc:docMk/>
            <pc:sldMk cId="1269056509" sldId="279"/>
            <ac:spMk id="10" creationId="{5A1222BC-7959-46FD-B19B-7763E820A22C}"/>
          </ac:spMkLst>
        </pc:spChg>
      </pc:sldChg>
      <pc:sldChg chg="modSp mod">
        <pc:chgData name="Langerová Kateřina" userId="107524c4-27ae-4588-a089-a7b348b32129" providerId="ADAL" clId="{38A0CE61-C9E0-465C-8B9B-F662BBF7ABCF}" dt="2023-01-10T12:58:02.222" v="53" actId="120"/>
        <pc:sldMkLst>
          <pc:docMk/>
          <pc:sldMk cId="100460893" sldId="280"/>
        </pc:sldMkLst>
        <pc:spChg chg="mod">
          <ac:chgData name="Langerová Kateřina" userId="107524c4-27ae-4588-a089-a7b348b32129" providerId="ADAL" clId="{38A0CE61-C9E0-465C-8B9B-F662BBF7ABCF}" dt="2023-01-10T12:58:02.222" v="53" actId="120"/>
          <ac:spMkLst>
            <pc:docMk/>
            <pc:sldMk cId="100460893" sldId="280"/>
            <ac:spMk id="10" creationId="{39CC44C0-A1BE-4229-ABF8-0AFC1C597A29}"/>
          </ac:spMkLst>
        </pc:spChg>
      </pc:sldChg>
      <pc:sldChg chg="modSp mod">
        <pc:chgData name="Langerová Kateřina" userId="107524c4-27ae-4588-a089-a7b348b32129" providerId="ADAL" clId="{38A0CE61-C9E0-465C-8B9B-F662BBF7ABCF}" dt="2023-01-10T12:56:13.869" v="46" actId="6549"/>
        <pc:sldMkLst>
          <pc:docMk/>
          <pc:sldMk cId="2971056565" sldId="282"/>
        </pc:sldMkLst>
        <pc:spChg chg="mod">
          <ac:chgData name="Langerová Kateřina" userId="107524c4-27ae-4588-a089-a7b348b32129" providerId="ADAL" clId="{38A0CE61-C9E0-465C-8B9B-F662BBF7ABCF}" dt="2023-01-10T12:56:13.869" v="46" actId="6549"/>
          <ac:spMkLst>
            <pc:docMk/>
            <pc:sldMk cId="2971056565" sldId="282"/>
            <ac:spMk id="12" creationId="{AFC3FD48-5FEB-4696-B547-5AF730CD6A87}"/>
          </ac:spMkLst>
        </pc:spChg>
      </pc:sldChg>
      <pc:sldChg chg="modSp mod">
        <pc:chgData name="Langerová Kateřina" userId="107524c4-27ae-4588-a089-a7b348b32129" providerId="ADAL" clId="{38A0CE61-C9E0-465C-8B9B-F662BBF7ABCF}" dt="2023-01-10T12:58:23.946" v="56" actId="20577"/>
        <pc:sldMkLst>
          <pc:docMk/>
          <pc:sldMk cId="4050162246" sldId="289"/>
        </pc:sldMkLst>
        <pc:spChg chg="mod">
          <ac:chgData name="Langerová Kateřina" userId="107524c4-27ae-4588-a089-a7b348b32129" providerId="ADAL" clId="{38A0CE61-C9E0-465C-8B9B-F662BBF7ABCF}" dt="2023-01-10T12:58:23.946" v="56" actId="20577"/>
          <ac:spMkLst>
            <pc:docMk/>
            <pc:sldMk cId="4050162246" sldId="289"/>
            <ac:spMk id="8" creationId="{F87D6ED4-F0F7-4D0C-8AB9-9DE5EF03371E}"/>
          </ac:spMkLst>
        </pc:spChg>
      </pc:sldChg>
    </pc:docChg>
  </pc:docChgLst>
  <pc:docChgLst>
    <pc:chgData name="Frolík Lukáš" userId="S::frolikl@crr.cz::3326d7ee-511d-43c5-bede-f7ec709bd100" providerId="AD" clId="Web-{135ACF68-B32C-4D37-B609-2198A4E406D8}"/>
    <pc:docChg chg="modSld">
      <pc:chgData name="Frolík Lukáš" userId="S::frolikl@crr.cz::3326d7ee-511d-43c5-bede-f7ec709bd100" providerId="AD" clId="Web-{135ACF68-B32C-4D37-B609-2198A4E406D8}" dt="2023-01-11T06:00:45.710" v="4" actId="20577"/>
      <pc:docMkLst>
        <pc:docMk/>
      </pc:docMkLst>
      <pc:sldChg chg="modSp">
        <pc:chgData name="Frolík Lukáš" userId="S::frolikl@crr.cz::3326d7ee-511d-43c5-bede-f7ec709bd100" providerId="AD" clId="Web-{135ACF68-B32C-4D37-B609-2198A4E406D8}" dt="2023-01-11T06:00:45.710" v="4" actId="20577"/>
        <pc:sldMkLst>
          <pc:docMk/>
          <pc:sldMk cId="1672658244" sldId="260"/>
        </pc:sldMkLst>
        <pc:spChg chg="mod">
          <ac:chgData name="Frolík Lukáš" userId="S::frolikl@crr.cz::3326d7ee-511d-43c5-bede-f7ec709bd100" providerId="AD" clId="Web-{135ACF68-B32C-4D37-B609-2198A4E406D8}" dt="2023-01-11T06:00:45.710" v="4" actId="20577"/>
          <ac:spMkLst>
            <pc:docMk/>
            <pc:sldMk cId="1672658244" sldId="260"/>
            <ac:spMk id="2" creationId="{00000000-0000-0000-0000-000000000000}"/>
          </ac:spMkLst>
        </pc:spChg>
      </pc:sldChg>
    </pc:docChg>
  </pc:docChgLst>
  <pc:docChgLst>
    <pc:chgData clId="Web-{135ACF68-B32C-4D37-B609-2198A4E406D8}"/>
    <pc:docChg chg="modSld">
      <pc:chgData name="" userId="" providerId="" clId="Web-{135ACF68-B32C-4D37-B609-2198A4E406D8}" dt="2023-01-11T06:00:39.366" v="4" actId="20577"/>
      <pc:docMkLst>
        <pc:docMk/>
      </pc:docMkLst>
      <pc:sldChg chg="modSp">
        <pc:chgData name="" userId="" providerId="" clId="Web-{135ACF68-B32C-4D37-B609-2198A4E406D8}" dt="2023-01-11T06:00:39.366" v="4" actId="20577"/>
        <pc:sldMkLst>
          <pc:docMk/>
          <pc:sldMk cId="1672658244" sldId="260"/>
        </pc:sldMkLst>
        <pc:spChg chg="mod">
          <ac:chgData name="" userId="" providerId="" clId="Web-{135ACF68-B32C-4D37-B609-2198A4E406D8}" dt="2023-01-11T06:00:39.366" v="4" actId="20577"/>
          <ac:spMkLst>
            <pc:docMk/>
            <pc:sldMk cId="1672658244" sldId="26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sf.cz/testappbeta/check_client.aspx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27927" y="1706584"/>
            <a:ext cx="6400800" cy="320832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cs-CZ" sz="5400" dirty="0">
                <a:solidFill>
                  <a:srgbClr val="FFFFFF"/>
                </a:solidFill>
                <a:latin typeface="Calibri"/>
                <a:cs typeface="Calibri"/>
              </a:rPr>
              <a:t> Žádost</a:t>
            </a:r>
            <a:r>
              <a:rPr lang="cs-CZ" sz="5400" b="1" i="0" u="none" strike="noStrike" kern="1200" baseline="0" dirty="0">
                <a:solidFill>
                  <a:srgbClr val="FFFFFF"/>
                </a:solidFill>
                <a:latin typeface="Calibri"/>
                <a:cs typeface="Calibri"/>
              </a:rPr>
              <a:t> o změnu (ŽoZ) </a:t>
            </a:r>
            <a:br>
              <a:rPr lang="cs-CZ" sz="5400" b="1" i="0" u="none" strike="noStrike" kern="1200" baseline="0" dirty="0">
                <a:latin typeface="Calibri" panose="020F0502020204030204" pitchFamily="34" charset="0"/>
              </a:rPr>
            </a:br>
            <a:r>
              <a:rPr lang="cs-CZ" sz="5400" b="1" i="0" u="none" strike="noStrike" kern="1200" baseline="0" dirty="0">
                <a:solidFill>
                  <a:srgbClr val="FFFFFF"/>
                </a:solidFill>
                <a:latin typeface="Calibri"/>
                <a:cs typeface="Calibri"/>
              </a:rPr>
              <a:t>a její administrace</a:t>
            </a:r>
            <a:r>
              <a:rPr lang="cs-CZ" sz="5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cs-CZ" sz="5400">
                <a:solidFill>
                  <a:srgbClr val="FFFFFF"/>
                </a:solidFill>
                <a:latin typeface="Calibri"/>
                <a:cs typeface="Calibri"/>
              </a:rPr>
              <a:t>v ISKP14+</a:t>
            </a:r>
            <a:endParaRPr lang="cs-CZ" sz="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27927" y="4251158"/>
            <a:ext cx="6400800" cy="1225307"/>
          </a:xfrm>
          <a:prstGeom prst="rect">
            <a:avLst/>
          </a:prstGeom>
        </p:spPr>
        <p:txBody>
          <a:bodyPr>
            <a:normAutofit/>
          </a:bodyPr>
          <a:lstStyle/>
          <a:p>
            <a:pPr rtl="0"/>
            <a:br>
              <a:rPr lang="cs-CZ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2800" b="1" i="0" u="none" strike="noStrike" kern="120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6850" y="635635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8FBE842-093B-414F-8964-A5C30BE3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EF06E1D-6952-44CA-93BD-D0E63B8DE27C}"/>
              </a:ext>
            </a:extLst>
          </p:cNvPr>
          <p:cNvSpPr txBox="1"/>
          <p:nvPr/>
        </p:nvSpPr>
        <p:spPr>
          <a:xfrm>
            <a:off x="1747007" y="251562"/>
            <a:ext cx="5649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Kontrola, finalizace, podpis </a:t>
            </a:r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299AD1-9438-4B6B-AD4D-3402B94F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197834"/>
            <a:ext cx="4010025" cy="16478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25C4C1B-8EE3-45F5-A0C2-A9F193729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3063804"/>
            <a:ext cx="3171825" cy="21526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A1222BC-7959-46FD-B19B-7763E820A22C}"/>
              </a:ext>
            </a:extLst>
          </p:cNvPr>
          <p:cNvSpPr txBox="1"/>
          <p:nvPr/>
        </p:nvSpPr>
        <p:spPr>
          <a:xfrm>
            <a:off x="4571999" y="1197834"/>
            <a:ext cx="45720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provedení kontroly:</a:t>
            </a:r>
          </a:p>
          <a:p>
            <a:pPr algn="just"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finalizace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vygenerování tiskové verze  je možné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podepsat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signatářem projektu či </a:t>
            </a:r>
          </a:p>
          <a:p>
            <a:pPr rtl="0">
              <a:buSzPts val="1800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osobou zmocněnou k podpisu plnou mocí</a:t>
            </a:r>
          </a:p>
          <a:p>
            <a:pPr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pl-PL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stav ŽoZ: „</a:t>
            </a:r>
            <a:r>
              <a:rPr lang="pl-PL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Podána na ŘO</a:t>
            </a:r>
            <a:r>
              <a:rPr lang="pl-PL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</a:p>
          <a:p>
            <a:pPr rtl="0"/>
            <a:endParaRPr lang="cs-CZ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5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78FE476-F847-4F58-A534-0A13FD1F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A025AA-CBD3-41D3-8008-4AD90A038505}"/>
              </a:ext>
            </a:extLst>
          </p:cNvPr>
          <p:cNvSpPr txBox="1"/>
          <p:nvPr/>
        </p:nvSpPr>
        <p:spPr>
          <a:xfrm>
            <a:off x="2286000" y="24317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Nová podpisová komponenta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8A62462-8BBD-43ED-B892-84691FFE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4" y="919163"/>
            <a:ext cx="5767912" cy="437365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9CC44C0-A1BE-4229-ABF8-0AFC1C597A29}"/>
              </a:ext>
            </a:extLst>
          </p:cNvPr>
          <p:cNvSpPr txBox="1"/>
          <p:nvPr/>
        </p:nvSpPr>
        <p:spPr>
          <a:xfrm>
            <a:off x="6174778" y="1074232"/>
            <a:ext cx="25162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Postup instalace je uveden v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FAQ -&gt; FAQ Elektronický podpis</a:t>
            </a: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Doporučujeme elektronický podpis vyzkoušet dopředu na níže uvedené adrese.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32D5D85-44C8-490C-80EC-DCF88125B986}"/>
              </a:ext>
            </a:extLst>
          </p:cNvPr>
          <p:cNvSpPr txBox="1"/>
          <p:nvPr/>
        </p:nvSpPr>
        <p:spPr>
          <a:xfrm>
            <a:off x="183137" y="5562248"/>
            <a:ext cx="7994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l-PL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Ověření funkčnosti podpisu  </a:t>
            </a:r>
            <a:r>
              <a:rPr lang="pl-PL" b="0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https://www.mssf.cz/testappbeta/check_client.aspx</a:t>
            </a:r>
            <a:r>
              <a:rPr lang="pl-PL" b="0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pl-PL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0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8DF7EC7-3B9E-48CA-B21B-25E076E8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5BCA1E-23DC-4F8B-A82C-0192C87E8A5E}"/>
              </a:ext>
            </a:extLst>
          </p:cNvPr>
          <p:cNvSpPr txBox="1"/>
          <p:nvPr/>
        </p:nvSpPr>
        <p:spPr>
          <a:xfrm>
            <a:off x="1279321" y="343842"/>
            <a:ext cx="65853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Nelze vybrat některé obrazovky na </a:t>
            </a:r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?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0C1C87F-27CF-4D51-81E5-FDC14E1E97A7}"/>
              </a:ext>
            </a:extLst>
          </p:cNvPr>
          <p:cNvSpPr txBox="1"/>
          <p:nvPr/>
        </p:nvSpPr>
        <p:spPr>
          <a:xfrm>
            <a:off x="763399" y="1312200"/>
            <a:ext cx="78604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Důvodem toho, že na nově založené žádosti o změnu nemůžete vybrat některé z obrazovek, je pravděpodobně to, že </a:t>
            </a:r>
            <a:r>
              <a:rPr lang="cs-CZ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existuje žádost o změnu s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totožnými</a:t>
            </a:r>
            <a:r>
              <a:rPr lang="cs-CZ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 obrazovkami, která ještě není schválena/zamítnuta.</a:t>
            </a:r>
          </a:p>
          <a:p>
            <a:pPr algn="just" rtl="0">
              <a:buSzPts val="1800"/>
            </a:pPr>
            <a:endParaRPr lang="cs-CZ" b="1" i="0" u="none" strike="noStrike" kern="1200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 doby vypořádání předchozích žádosti o změnu není tedy možné zadávat změnu na stejné obrazovce. </a:t>
            </a:r>
          </a:p>
        </p:txBody>
      </p:sp>
    </p:spTree>
    <p:extLst>
      <p:ext uri="{BB962C8B-B14F-4D97-AF65-F5344CB8AC3E}">
        <p14:creationId xmlns:p14="http://schemas.microsoft.com/office/powerpoint/2010/main" val="112679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B43C1C-8D17-440A-A022-B1360CEA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CD3E64-FFD0-4F9F-8AD6-DD28073C0925}"/>
              </a:ext>
            </a:extLst>
          </p:cNvPr>
          <p:cNvSpPr txBox="1"/>
          <p:nvPr/>
        </p:nvSpPr>
        <p:spPr>
          <a:xfrm>
            <a:off x="1646339" y="201227"/>
            <a:ext cx="58513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Změna iniciovaná ze strany ZS či ŘO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BE4B50-AE3B-4A87-A743-680EEFE11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919556"/>
            <a:ext cx="4925714" cy="16306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6A42B7B-DF43-4646-99E8-AEFBBA04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60" y="2631348"/>
            <a:ext cx="2838450" cy="16764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24FA34-B40A-47C5-8551-EC89240AD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52" y="4557319"/>
            <a:ext cx="4705350" cy="138112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FC3FD48-5FEB-4696-B547-5AF730CD6A87}"/>
              </a:ext>
            </a:extLst>
          </p:cNvPr>
          <p:cNvSpPr txBox="1"/>
          <p:nvPr/>
        </p:nvSpPr>
        <p:spPr>
          <a:xfrm>
            <a:off x="5742265" y="1159606"/>
            <a:ext cx="268028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2000"/>
              <a:buFont typeface="+mj-lt"/>
              <a:buAutoNum type="arabicPeriod"/>
            </a:pPr>
            <a:r>
              <a:rPr lang="cs-CZ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Správcům projektu přijde depeše o vyžádané změně na projektu</a:t>
            </a:r>
          </a:p>
          <a:p>
            <a:pPr marL="342900" indent="-342900" rtl="0">
              <a:buSzPts val="2000"/>
              <a:buFont typeface="+mj-lt"/>
              <a:buAutoNum type="arabicPeriod"/>
            </a:pPr>
            <a:endParaRPr lang="cs-CZ" sz="180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000"/>
              <a:buFont typeface="+mj-lt"/>
              <a:buAutoNum type="arabicPeriod"/>
            </a:pPr>
            <a:r>
              <a:rPr lang="cs-CZ" sz="18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depeši je uvedeno, jaké obrazovky jsou navrženy ke změně</a:t>
            </a:r>
          </a:p>
          <a:p>
            <a:pPr marL="342900" indent="-342900" rtl="0">
              <a:buSzPts val="2000"/>
              <a:buFont typeface="+mj-lt"/>
              <a:buAutoNum type="arabicPeriod"/>
            </a:pPr>
            <a:endParaRPr lang="cs-CZ" sz="180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000"/>
              <a:buFont typeface="+mj-lt"/>
              <a:buAutoNum type="arabicPeriod"/>
            </a:pPr>
            <a:r>
              <a:rPr lang="cs-CZ" sz="18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levém menu na příslušném projektu vyberte záložku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„Žádost o změnu“</a:t>
            </a:r>
          </a:p>
          <a:p>
            <a:pPr marL="342900" indent="-342900" rtl="0">
              <a:buSzPts val="2000"/>
              <a:buFont typeface="+mj-lt"/>
              <a:buAutoNum type="arabicPeriod"/>
            </a:pPr>
            <a:endParaRPr lang="cs-CZ" sz="180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000"/>
              <a:buFont typeface="+mj-lt"/>
              <a:buAutoNum type="arabicPeriod"/>
            </a:pPr>
            <a:r>
              <a:rPr lang="cs-CZ" sz="18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Rozklikněte záznam rozpracované </a:t>
            </a:r>
            <a:r>
              <a:rPr lang="cs-CZ" sz="180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endParaRPr lang="cs-CZ" sz="180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5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BC298A-9607-49FD-811C-3BDCD8B2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048E377-5500-4833-BBFA-87F50CBD6A51}"/>
              </a:ext>
            </a:extLst>
          </p:cNvPr>
          <p:cNvSpPr txBox="1"/>
          <p:nvPr/>
        </p:nvSpPr>
        <p:spPr>
          <a:xfrm>
            <a:off x="1676400" y="263010"/>
            <a:ext cx="579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Kontrola, finalizace, podpis </a:t>
            </a:r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467F4E-67D3-4BF3-9903-3D2D131D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28343"/>
            <a:ext cx="7505700" cy="51720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87D6ED4-F0F7-4D0C-8AB9-9DE5EF03371E}"/>
              </a:ext>
            </a:extLst>
          </p:cNvPr>
          <p:cNvSpPr txBox="1"/>
          <p:nvPr/>
        </p:nvSpPr>
        <p:spPr>
          <a:xfrm>
            <a:off x="5429250" y="1028343"/>
            <a:ext cx="26098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provedení kontroly: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finalizace,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vygenerování tiskové verze  je možné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podepsat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signatářem projektu či osobou zmocněnou k podpisu plnou mocí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pl-PL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Stav ŽoZ: Podána na ŘO</a:t>
            </a:r>
          </a:p>
          <a:p>
            <a:pPr rtl="0"/>
            <a:endParaRPr lang="cs-CZ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6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cs-CZ" sz="18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cs-CZ" sz="18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cs-CZ" sz="18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cs-CZ" sz="18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cs-CZ" sz="18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cs-CZ" sz="18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cs-CZ" sz="18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cs-CZ" sz="44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Děkujeme za pozornost.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9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D49A57E-552F-4F6B-BC03-5A5C1346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29CD180-7088-4FD5-8A15-358A06EABEF1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i="0" u="none" strike="noStrike" kern="1200" baseline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Žádosti o změnu (</a:t>
            </a:r>
            <a:r>
              <a:rPr lang="cs-CZ" sz="2800" b="1" i="0" u="none" strike="noStrike" kern="1200" baseline="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ŽoZ</a:t>
            </a:r>
            <a:r>
              <a:rPr lang="cs-CZ" sz="2800" b="1" i="0" u="none" strike="noStrike" kern="1200" baseline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B5DD06F-DD4C-4E54-8AE2-02F5A15E573D}"/>
              </a:ext>
            </a:extLst>
          </p:cNvPr>
          <p:cNvSpPr txBox="1">
            <a:spLocks/>
          </p:cNvSpPr>
          <p:nvPr/>
        </p:nvSpPr>
        <p:spPr>
          <a:xfrm>
            <a:off x="1127929" y="1359017"/>
            <a:ext cx="7158440" cy="44866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Žadatel má povinnost </a:t>
            </a:r>
            <a:r>
              <a:rPr lang="cs-CZ" sz="20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oznámit změny</a:t>
            </a: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které v projektu nastanou v době </a:t>
            </a:r>
            <a:r>
              <a:rPr lang="cs-CZ" sz="20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mezi podáním žádosti o podporu a ukončením udržitelnosti projektu.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Neplánované změny je příjemce povinen ohlásit neprodleně, jakmile nastanou. 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Změny, které mají vliv na plnění PA a Podmínek musí být ohlášeny před vlastní realizací.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které nemají vliv na plnění PA/ŘD a Podmínek, příjemce podá před podáním nejbližší </a:t>
            </a:r>
            <a:r>
              <a:rPr lang="cs-CZ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ZoR</a:t>
            </a: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 nebo </a:t>
            </a:r>
            <a:r>
              <a:rPr lang="cs-CZ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ZoU</a:t>
            </a: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 za období, ve kterém změna nastala. </a:t>
            </a:r>
          </a:p>
          <a:p>
            <a:pPr algn="just" rtl="0"/>
            <a:r>
              <a:rPr lang="cs-CZ" sz="1800" b="1" i="0" u="none" strike="noStrike" kern="1200" baseline="0" dirty="0">
                <a:solidFill>
                  <a:srgbClr val="1F497D"/>
                </a:solidFill>
                <a:latin typeface="Calibri" panose="020F0502020204030204" pitchFamily="34" charset="0"/>
              </a:rPr>
              <a:t>                            Změny iniciované žadatelem</a:t>
            </a:r>
          </a:p>
          <a:p>
            <a:pPr algn="just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Zjištění formální chyby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pl-PL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v projektu v zájmu příjemce</a:t>
            </a:r>
          </a:p>
          <a:p>
            <a:pPr algn="just"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cs-CZ" sz="1800" b="1" i="0" u="none" strike="noStrike" kern="1200" baseline="0" dirty="0">
                <a:solidFill>
                  <a:srgbClr val="1F497D"/>
                </a:solidFill>
                <a:latin typeface="Calibri" panose="020F0502020204030204" pitchFamily="34" charset="0"/>
              </a:rPr>
              <a:t>Změny iniciované Centrem/ŘO IROP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E6EBA9-409E-435D-B428-7EBA0D5EE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38" y="3954967"/>
            <a:ext cx="952500" cy="457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C57042-463C-4DC0-8BB2-FE586D13E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38" y="5120421"/>
            <a:ext cx="952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2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AC3013-64E2-456B-A9C2-FF661010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22174AE-63FC-45E4-840F-DC92BF784809}"/>
              </a:ext>
            </a:extLst>
          </p:cNvPr>
          <p:cNvSpPr txBox="1"/>
          <p:nvPr/>
        </p:nvSpPr>
        <p:spPr>
          <a:xfrm>
            <a:off x="1942051" y="310286"/>
            <a:ext cx="5566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Vytvoření ŽoZ ze strany žadatele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3DFBEA-B8AD-47B0-9E99-EBF72899F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53417"/>
            <a:ext cx="3147764" cy="280485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B1CE09D-5162-4876-953C-7CCCD937BCD6}"/>
              </a:ext>
            </a:extLst>
          </p:cNvPr>
          <p:cNvSpPr txBox="1"/>
          <p:nvPr/>
        </p:nvSpPr>
        <p:spPr>
          <a:xfrm>
            <a:off x="4011948" y="1253641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 příslušném projektu klikněte na záložku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„Žádost o změnu“</a:t>
            </a:r>
          </a:p>
          <a:p>
            <a:pPr marL="342900" indent="-342900" algn="just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 vytvoření nové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klikněte na tlačítko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„Vytvořit žádost o změnu“</a:t>
            </a:r>
          </a:p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Vytvořený záznam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ve stavu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„Rozpracována“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rozklikněte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91BEAF0-EB54-4CE4-AD57-E3FF4C6D2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8" y="4178403"/>
            <a:ext cx="4400550" cy="12096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F5CFC2A-D525-400E-90C6-D494B3DAC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915" y="4505931"/>
            <a:ext cx="45434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DB91104-30C3-4A34-A264-52F28529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1EC8C6-1F02-43F5-8F50-78D1306FE0DC}"/>
              </a:ext>
            </a:extLst>
          </p:cNvPr>
          <p:cNvSpPr txBox="1"/>
          <p:nvPr/>
        </p:nvSpPr>
        <p:spPr>
          <a:xfrm>
            <a:off x="2067887" y="42773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 a odůvodnění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E70B5A-20E5-4059-B224-A3625EEA1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460032"/>
            <a:ext cx="5544249" cy="28730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6EFEA85-872B-491A-BD78-1ECB17B4FA79}"/>
              </a:ext>
            </a:extLst>
          </p:cNvPr>
          <p:cNvSpPr txBox="1"/>
          <p:nvPr/>
        </p:nvSpPr>
        <p:spPr>
          <a:xfrm>
            <a:off x="562062" y="1121478"/>
            <a:ext cx="8095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žádosti  o změnu přejděte na záložku </a:t>
            </a: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„Žádost o změnu“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kde vyplňte pole </a:t>
            </a: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„Odůvodnění ŽOZ“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30E1149-43E6-4D70-9B7B-FB4A378ACE1D}"/>
              </a:ext>
            </a:extLst>
          </p:cNvPr>
          <p:cNvSpPr txBox="1"/>
          <p:nvPr/>
        </p:nvSpPr>
        <p:spPr>
          <a:xfrm>
            <a:off x="562062" y="4365953"/>
            <a:ext cx="796954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Datum účinnosti změny - </a:t>
            </a:r>
            <a:r>
              <a:rPr lang="cs-CZ" sz="1600" b="1" i="0" u="sng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NEVYPLŇUJTE</a:t>
            </a:r>
          </a:p>
          <a:p>
            <a:pPr rtl="0"/>
            <a:endParaRPr lang="cs-CZ" sz="16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Typ závažnosti změny</a:t>
            </a:r>
            <a:endParaRPr lang="cs-CZ" sz="1600" b="0" i="0" u="sng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/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Vyplní se automaticky podle obrazovek zvolených přes tlačítko </a:t>
            </a: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„Výběr obrazovek pro vykázání změn“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rtl="0"/>
            <a:endParaRPr lang="cs-CZ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Odůvodnění ŽOZ</a:t>
            </a:r>
          </a:p>
          <a:p>
            <a:pPr rtl="0"/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Vyplňte podrobný popis čeho se změna/změny týkají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6672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62040AF-3328-4B53-9557-67D9E9B8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5CA94F-A9D2-4C9F-92E1-8E9B0F76E636}"/>
              </a:ext>
            </a:extLst>
          </p:cNvPr>
          <p:cNvSpPr txBox="1"/>
          <p:nvPr/>
        </p:nvSpPr>
        <p:spPr>
          <a:xfrm>
            <a:off x="2076276" y="32834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Výběr obrazovek do </a:t>
            </a:r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7431F5-D4F4-4F6C-9DD5-78B3B72F6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51563"/>
            <a:ext cx="4229100" cy="24955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CFFA8BE-EA16-4E64-9881-3A676E7E5709}"/>
              </a:ext>
            </a:extLst>
          </p:cNvPr>
          <p:cNvSpPr txBox="1"/>
          <p:nvPr/>
        </p:nvSpPr>
        <p:spPr>
          <a:xfrm>
            <a:off x="4572000" y="1034866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 levém menu (uvnitř </a:t>
            </a:r>
            <a:r>
              <a:rPr lang="cs-CZ" sz="16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přejděte na záložku „</a:t>
            </a: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Žádost o změnu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 – viz </a:t>
            </a:r>
            <a:r>
              <a:rPr lang="cs-CZ" sz="16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printsceen</a:t>
            </a:r>
            <a:endParaRPr lang="cs-CZ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Klikněte na tlačítko „</a:t>
            </a: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Výběr obrazovek pro </a:t>
            </a:r>
          </a:p>
          <a:p>
            <a:pPr rtl="0">
              <a:buSzPts val="1800"/>
            </a:pP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vykázání změn“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Vyberte potřebné obrazovky u kterých</a:t>
            </a:r>
          </a:p>
          <a:p>
            <a:pPr rtl="0">
              <a:buSzPts val="1800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potřebujete oznámit či navrhnout změnu – fajfka</a:t>
            </a:r>
          </a:p>
          <a:p>
            <a:pPr rtl="0">
              <a:buSzPts val="1800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ve čtverečku vpravo vedle názvu obrazovky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Klikněte na tlačítku </a:t>
            </a: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Spustit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74ADE6C-DB5E-45AB-89E0-23E34C10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436886"/>
            <a:ext cx="2600325" cy="7239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5D525F8-9955-49B0-91D1-B13A386FF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4333875"/>
            <a:ext cx="3552825" cy="18097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2EE5A00-273C-4BEF-A18F-0FC39650C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988" y="3574998"/>
            <a:ext cx="1466850" cy="44767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835351A1-8854-4F23-8799-1382910D1BE8}"/>
              </a:ext>
            </a:extLst>
          </p:cNvPr>
          <p:cNvSpPr txBox="1"/>
          <p:nvPr/>
        </p:nvSpPr>
        <p:spPr>
          <a:xfrm>
            <a:off x="4030910" y="457685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Systém 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následně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zpřístupní 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vybrané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obrazovky k editaci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D0CEC23-3FF2-4CF1-ABE4-CB8AA996F353}"/>
              </a:ext>
            </a:extLst>
          </p:cNvPr>
          <p:cNvSpPr/>
          <p:nvPr/>
        </p:nvSpPr>
        <p:spPr>
          <a:xfrm>
            <a:off x="5809988" y="3574998"/>
            <a:ext cx="1466850" cy="447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61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B3DF39-F780-4EAC-B761-C8EBAA8B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642009-246D-4381-B047-786BB00ED288}"/>
              </a:ext>
            </a:extLst>
          </p:cNvPr>
          <p:cNvSpPr txBox="1"/>
          <p:nvPr/>
        </p:nvSpPr>
        <p:spPr>
          <a:xfrm>
            <a:off x="2286000" y="19283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>
                <a:solidFill>
                  <a:srgbClr val="00529C"/>
                </a:solidFill>
                <a:latin typeface="Calibri" panose="020F0502020204030204" pitchFamily="34" charset="0"/>
              </a:rPr>
              <a:t>Provázané obrazovky ŽoZ</a:t>
            </a:r>
            <a:endParaRPr lang="cs-CZ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FEEE01-297D-4B4A-BD6D-74AA5CCB3C81}"/>
              </a:ext>
            </a:extLst>
          </p:cNvPr>
          <p:cNvSpPr txBox="1"/>
          <p:nvPr/>
        </p:nvSpPr>
        <p:spPr>
          <a:xfrm>
            <a:off x="683568" y="913806"/>
            <a:ext cx="7864813" cy="123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 nutné zpřístupnit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„nadřízenou“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„podřízenou“ </a:t>
            </a:r>
            <a:r>
              <a:rPr lang="cs-CZ" sz="18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obrazovku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vždy nejprve provést změnu (alespoň formální) na „nadřízené“ záložce, teprve poté se zpřístupní celá „podřízená“ záložka nebo tlačítko „Vykázat změnu“ popř. „Nový záznam“ na „podřízené“ záložce.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2E7E2F9-B8A1-47D4-A4A6-C121378FC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36" y="2543077"/>
            <a:ext cx="8191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2CDD7A-9A2F-4458-A2AA-A84E5A44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BD319-C7D5-48B3-875F-AB5B4F8CB083}"/>
              </a:ext>
            </a:extLst>
          </p:cNvPr>
          <p:cNvSpPr txBox="1"/>
          <p:nvPr/>
        </p:nvSpPr>
        <p:spPr>
          <a:xfrm>
            <a:off x="2286000" y="14095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>
                <a:solidFill>
                  <a:srgbClr val="00529C"/>
                </a:solidFill>
                <a:latin typeface="Calibri" panose="020F0502020204030204" pitchFamily="34" charset="0"/>
              </a:rPr>
              <a:t>Úprava původních záznamů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A242F8D-7CB0-4CB0-B948-6EBA1D38BB4E}"/>
              </a:ext>
            </a:extLst>
          </p:cNvPr>
          <p:cNvSpPr txBox="1"/>
          <p:nvPr/>
        </p:nvSpPr>
        <p:spPr>
          <a:xfrm>
            <a:off x="507533" y="664174"/>
            <a:ext cx="78143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buSzPts val="1800"/>
              <a:buFont typeface="+mj-lt"/>
              <a:buAutoNum type="arabicPeriod"/>
            </a:pPr>
            <a:r>
              <a:rPr lang="cs-CZ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Otevřete již zpřístupněnou obrazovku, kde se nachází daný záznam a pečlivě zvažte, ke kterému záznamu budete vykazovat změny. Klikněte na tlačítko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„Vykázat změnu“</a:t>
            </a:r>
            <a:r>
              <a:rPr lang="cs-CZ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D581E1D-B6B1-4DAC-B92D-37B13555473E}"/>
              </a:ext>
            </a:extLst>
          </p:cNvPr>
          <p:cNvSpPr txBox="1"/>
          <p:nvPr/>
        </p:nvSpPr>
        <p:spPr>
          <a:xfrm>
            <a:off x="507533" y="1510559"/>
            <a:ext cx="81289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1800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  V dolní části okna se zobrazí záznam, který měníte s poli, které můžete editovat. 	Proveďte opravu či aktualizaci údajů. Uložte.</a:t>
            </a:r>
          </a:p>
          <a:p>
            <a:pPr rtl="0"/>
            <a:r>
              <a:rPr lang="cs-CZ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Upozornění: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poli „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Akce prováděná se záznamem, jak ji chceme promítnout zpět do projektu“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musí být zvolena možnost „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Záznam upraven“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cs-CZ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7F45CB8-7B98-46C4-8C25-CDB363EC0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10888"/>
            <a:ext cx="86868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6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E87D89-29E2-4690-B852-29D4DF97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04DCB3-FF0D-4B08-89CA-6355D3EFC7F1}"/>
              </a:ext>
            </a:extLst>
          </p:cNvPr>
          <p:cNvSpPr txBox="1"/>
          <p:nvPr/>
        </p:nvSpPr>
        <p:spPr>
          <a:xfrm>
            <a:off x="2286000" y="19283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>
                <a:solidFill>
                  <a:srgbClr val="00529C"/>
                </a:solidFill>
                <a:latin typeface="Calibri" panose="020F0502020204030204" pitchFamily="34" charset="0"/>
              </a:rPr>
              <a:t>Vytvoření nového záznamu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1D0AD4-065A-48CF-B51B-423FE7A01A01}"/>
              </a:ext>
            </a:extLst>
          </p:cNvPr>
          <p:cNvSpPr txBox="1"/>
          <p:nvPr/>
        </p:nvSpPr>
        <p:spPr>
          <a:xfrm>
            <a:off x="952149" y="842742"/>
            <a:ext cx="7462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 případě vytvoření např. nové etapy je nutné založit nový záznam pomocí tlačítka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„Nový záznam“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Po zadání údajů pro novou etapu záznam uložte.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DE1F48E-829A-411D-9B7D-CBC553C04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5756"/>
            <a:ext cx="7467600" cy="428625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E3589EC-BBBF-4272-85FA-6B30AFF3276C}"/>
              </a:ext>
            </a:extLst>
          </p:cNvPr>
          <p:cNvSpPr/>
          <p:nvPr/>
        </p:nvSpPr>
        <p:spPr>
          <a:xfrm>
            <a:off x="952149" y="5100506"/>
            <a:ext cx="1077987" cy="335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29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53F597-6325-4E5A-BD9B-8F7AFA0C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80D1B6F-A718-479C-BB43-6F7FD54973B8}"/>
              </a:ext>
            </a:extLst>
          </p:cNvPr>
          <p:cNvSpPr txBox="1"/>
          <p:nvPr/>
        </p:nvSpPr>
        <p:spPr>
          <a:xfrm>
            <a:off x="1667311" y="161432"/>
            <a:ext cx="5834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Odstranění původních záznamů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8C9F12-9F76-4537-8EB3-ABD27A2695A4}"/>
              </a:ext>
            </a:extLst>
          </p:cNvPr>
          <p:cNvSpPr txBox="1"/>
          <p:nvPr/>
        </p:nvSpPr>
        <p:spPr>
          <a:xfrm>
            <a:off x="587229" y="691634"/>
            <a:ext cx="8103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Pokud chcete již existující záznamy odstranit, vyberete si konkrétní záznam a stiskněte tlačítko </a:t>
            </a:r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„Vykázat změnu“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(jako v případě úpravy záznamu). Pod tabulkou se objeví „Záznam upraven“, který je nutné přes číselník změnit na </a:t>
            </a:r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„Záznam smazán“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Poté je potřeba záznam uložit.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F7D09C6-992E-44CE-BE72-7D8CA0376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9" y="1481122"/>
            <a:ext cx="7877175" cy="3810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863371D-C5B1-4BCB-8CB4-62C5104BAAE4}"/>
              </a:ext>
            </a:extLst>
          </p:cNvPr>
          <p:cNvSpPr txBox="1"/>
          <p:nvPr/>
        </p:nvSpPr>
        <p:spPr>
          <a:xfrm>
            <a:off x="532700" y="5271880"/>
            <a:ext cx="8212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6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POZOR!!!   </a:t>
            </a:r>
          </a:p>
          <a:p>
            <a:pPr rtl="0"/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Tlačítko „Smazat záznam“	   		     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slouží ke smazání záznamu vytvořeného na žádosti 	o změnu.</a:t>
            </a:r>
          </a:p>
          <a:p>
            <a:pPr rtl="0"/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Pole „Záznam smazán“ 						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slouží ke smazání záznamu na projektu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B29FE80-F7B8-43E8-97A4-8C411348E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5586894"/>
            <a:ext cx="1143000" cy="2381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DB0426C-409E-4807-BB67-EC0D30C57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007" y="6018728"/>
            <a:ext cx="2571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2281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549CDEB83DA341B73C89BFF0739B7C" ma:contentTypeVersion="4" ma:contentTypeDescription="Vytvoří nový dokument" ma:contentTypeScope="" ma:versionID="d79bfd060289e5397584f6895e5ecdd9">
  <xsd:schema xmlns:xsd="http://www.w3.org/2001/XMLSchema" xmlns:xs="http://www.w3.org/2001/XMLSchema" xmlns:p="http://schemas.microsoft.com/office/2006/metadata/properties" xmlns:ns2="30e291ad-f7e7-49f6-86f9-67da3b83edbb" xmlns:ns3="55b9b8e6-ce93-484b-85c3-60be995bde3d" targetNamespace="http://schemas.microsoft.com/office/2006/metadata/properties" ma:root="true" ma:fieldsID="5abaa1d0368e7cd73a62cd548357a060" ns2:_="" ns3:_="">
    <xsd:import namespace="30e291ad-f7e7-49f6-86f9-67da3b83edbb"/>
    <xsd:import namespace="55b9b8e6-ce93-484b-85c3-60be995bd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291ad-f7e7-49f6-86f9-67da3b83ed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9b8e6-ce93-484b-85c3-60be995bde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62F04C-1952-43D4-9243-17124D8692E6}">
  <ds:schemaRefs>
    <ds:schemaRef ds:uri="http://www.w3.org/XML/1998/namespace"/>
    <ds:schemaRef ds:uri="30e291ad-f7e7-49f6-86f9-67da3b83edbb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1E9A8E-5F2D-4EA1-B084-E18E6A60E00E}"/>
</file>

<file path=customXml/itemProps3.xml><?xml version="1.0" encoding="utf-8"?>
<ds:datastoreItem xmlns:ds="http://schemas.openxmlformats.org/officeDocument/2006/customXml" ds:itemID="{7B981CEE-E751-4E6A-9BAC-9550C3330A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183</TotalTime>
  <Words>808</Words>
  <Application>Microsoft Office PowerPoint</Application>
  <PresentationFormat>Předvádění na obrazovce 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CRR template</vt:lpstr>
      <vt:lpstr> Žádost o změnu (ŽoZ)  a její administrace v ISKP14+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Děkujeme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Langerová Kateřina</cp:lastModifiedBy>
  <cp:revision>20</cp:revision>
  <dcterms:created xsi:type="dcterms:W3CDTF">2021-01-13T14:58:16Z</dcterms:created>
  <dcterms:modified xsi:type="dcterms:W3CDTF">2023-01-11T06:00:52Z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0x01010031549CDEB83DA341B73C89BFF0739B7C</vt:lpwstr>
  </property>
</Properties>
</file>