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4"/>
  </p:sldMasterIdLst>
  <p:notesMasterIdLst>
    <p:notesMasterId r:id="rId23"/>
  </p:notesMasterIdLst>
  <p:sldIdLst>
    <p:sldId id="433" r:id="rId5"/>
    <p:sldId id="435" r:id="rId6"/>
    <p:sldId id="442" r:id="rId7"/>
    <p:sldId id="464" r:id="rId8"/>
    <p:sldId id="466" r:id="rId9"/>
    <p:sldId id="465" r:id="rId10"/>
    <p:sldId id="467" r:id="rId11"/>
    <p:sldId id="452" r:id="rId12"/>
    <p:sldId id="468" r:id="rId13"/>
    <p:sldId id="437" r:id="rId14"/>
    <p:sldId id="448" r:id="rId15"/>
    <p:sldId id="469" r:id="rId16"/>
    <p:sldId id="473" r:id="rId17"/>
    <p:sldId id="472" r:id="rId18"/>
    <p:sldId id="471" r:id="rId19"/>
    <p:sldId id="475" r:id="rId20"/>
    <p:sldId id="476" r:id="rId21"/>
    <p:sldId id="461" r:id="rId22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větlý vzhled" id="{847CB7C1-D25C-C94A-90F9-9FA2FE0242E5}">
          <p14:sldIdLst>
            <p14:sldId id="433"/>
            <p14:sldId id="435"/>
            <p14:sldId id="442"/>
            <p14:sldId id="464"/>
            <p14:sldId id="466"/>
            <p14:sldId id="465"/>
            <p14:sldId id="467"/>
            <p14:sldId id="452"/>
            <p14:sldId id="468"/>
            <p14:sldId id="437"/>
            <p14:sldId id="448"/>
            <p14:sldId id="469"/>
            <p14:sldId id="473"/>
            <p14:sldId id="472"/>
            <p14:sldId id="471"/>
            <p14:sldId id="475"/>
            <p14:sldId id="476"/>
            <p14:sldId id="461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AA00"/>
    <a:srgbClr val="007339"/>
    <a:srgbClr val="FCF9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324C177-B15E-4EC2-AB44-D4620A257E70}" v="91" dt="2026-05-07T12:17:31.18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Střední styl 2 – zvýraznění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74C1A8A3-306A-4EB7-A6B1-4F7E0EB9C5D6}" styleName="Střední styl 3 – zvýraznění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920" autoAdjust="0"/>
    <p:restoredTop sz="93447" autoAdjust="0"/>
  </p:normalViewPr>
  <p:slideViewPr>
    <p:cSldViewPr snapToGrid="0">
      <p:cViewPr varScale="1">
        <p:scale>
          <a:sx n="48" d="100"/>
          <a:sy n="48" d="100"/>
        </p:scale>
        <p:origin x="1448" y="26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85" d="100"/>
        <a:sy n="85" d="100"/>
      </p:scale>
      <p:origin x="0" y="0"/>
    </p:cViewPr>
  </p:notesTextViewPr>
  <p:notesViewPr>
    <p:cSldViewPr snapToGrid="0">
      <p:cViewPr varScale="1">
        <p:scale>
          <a:sx n="85" d="100"/>
          <a:sy n="85" d="100"/>
        </p:scale>
        <p:origin x="3804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Šenkýř Miloš" userId="eac569eb-f40e-46f9-add4-6ed77737f396" providerId="ADAL" clId="{6945777B-33BB-4310-AE94-6BF5F61C30A2}"/>
    <pc:docChg chg="undo redo custSel addSld delSld modSld sldOrd modSection">
      <pc:chgData name="Šenkýř Miloš" userId="eac569eb-f40e-46f9-add4-6ed77737f396" providerId="ADAL" clId="{6945777B-33BB-4310-AE94-6BF5F61C30A2}" dt="2026-05-07T12:21:22.137" v="6353" actId="20577"/>
      <pc:docMkLst>
        <pc:docMk/>
      </pc:docMkLst>
      <pc:sldChg chg="modSp mod">
        <pc:chgData name="Šenkýř Miloš" userId="eac569eb-f40e-46f9-add4-6ed77737f396" providerId="ADAL" clId="{6945777B-33BB-4310-AE94-6BF5F61C30A2}" dt="2026-05-05T11:45:49.300" v="4815" actId="20577"/>
        <pc:sldMkLst>
          <pc:docMk/>
          <pc:sldMk cId="2678723220" sldId="433"/>
        </pc:sldMkLst>
        <pc:spChg chg="mod">
          <ac:chgData name="Šenkýř Miloš" userId="eac569eb-f40e-46f9-add4-6ed77737f396" providerId="ADAL" clId="{6945777B-33BB-4310-AE94-6BF5F61C30A2}" dt="2026-05-05T11:45:49.300" v="4815" actId="20577"/>
          <ac:spMkLst>
            <pc:docMk/>
            <pc:sldMk cId="2678723220" sldId="433"/>
            <ac:spMk id="5" creationId="{10D425E1-A6BA-2608-8BFE-11C1C0485E48}"/>
          </ac:spMkLst>
        </pc:spChg>
        <pc:picChg chg="mod">
          <ac:chgData name="Šenkýř Miloš" userId="eac569eb-f40e-46f9-add4-6ed77737f396" providerId="ADAL" clId="{6945777B-33BB-4310-AE94-6BF5F61C30A2}" dt="2026-05-04T08:38:40.298" v="6" actId="14826"/>
          <ac:picMkLst>
            <pc:docMk/>
            <pc:sldMk cId="2678723220" sldId="433"/>
            <ac:picMk id="26" creationId="{B4772DB7-96E3-38F4-A817-79116F1AB597}"/>
          </ac:picMkLst>
        </pc:picChg>
      </pc:sldChg>
      <pc:sldChg chg="modSp mod">
        <pc:chgData name="Šenkýř Miloš" userId="eac569eb-f40e-46f9-add4-6ed77737f396" providerId="ADAL" clId="{6945777B-33BB-4310-AE94-6BF5F61C30A2}" dt="2026-05-07T11:59:14.845" v="5840" actId="20577"/>
        <pc:sldMkLst>
          <pc:docMk/>
          <pc:sldMk cId="4292849719" sldId="435"/>
        </pc:sldMkLst>
        <pc:spChg chg="mod">
          <ac:chgData name="Šenkýř Miloš" userId="eac569eb-f40e-46f9-add4-6ed77737f396" providerId="ADAL" clId="{6945777B-33BB-4310-AE94-6BF5F61C30A2}" dt="2026-05-07T11:59:14.845" v="5840" actId="20577"/>
          <ac:spMkLst>
            <pc:docMk/>
            <pc:sldMk cId="4292849719" sldId="435"/>
            <ac:spMk id="5" creationId="{E67EDF2E-7615-F8EF-565E-2917406EE9B6}"/>
          </ac:spMkLst>
        </pc:spChg>
      </pc:sldChg>
      <pc:sldChg chg="addSp modSp mod">
        <pc:chgData name="Šenkýř Miloš" userId="eac569eb-f40e-46f9-add4-6ed77737f396" providerId="ADAL" clId="{6945777B-33BB-4310-AE94-6BF5F61C30A2}" dt="2026-05-05T13:21:04.628" v="5671" actId="108"/>
        <pc:sldMkLst>
          <pc:docMk/>
          <pc:sldMk cId="3253862173" sldId="437"/>
        </pc:sldMkLst>
        <pc:spChg chg="mod">
          <ac:chgData name="Šenkýř Miloš" userId="eac569eb-f40e-46f9-add4-6ed77737f396" providerId="ADAL" clId="{6945777B-33BB-4310-AE94-6BF5F61C30A2}" dt="2026-05-04T09:58:33.918" v="1930" actId="20577"/>
          <ac:spMkLst>
            <pc:docMk/>
            <pc:sldMk cId="3253862173" sldId="437"/>
            <ac:spMk id="2" creationId="{CDC9AEA0-92EE-0BF4-9CF3-C0F459D4F7F4}"/>
          </ac:spMkLst>
        </pc:spChg>
        <pc:spChg chg="mod">
          <ac:chgData name="Šenkýř Miloš" userId="eac569eb-f40e-46f9-add4-6ed77737f396" providerId="ADAL" clId="{6945777B-33BB-4310-AE94-6BF5F61C30A2}" dt="2026-05-05T13:21:04.628" v="5671" actId="108"/>
          <ac:spMkLst>
            <pc:docMk/>
            <pc:sldMk cId="3253862173" sldId="437"/>
            <ac:spMk id="3" creationId="{29D48FE4-EC58-7299-B3D5-E3727957FCB2}"/>
          </ac:spMkLst>
        </pc:spChg>
      </pc:sldChg>
      <pc:sldChg chg="addSp modSp del mod ord">
        <pc:chgData name="Šenkýř Miloš" userId="eac569eb-f40e-46f9-add4-6ed77737f396" providerId="ADAL" clId="{6945777B-33BB-4310-AE94-6BF5F61C30A2}" dt="2026-05-06T11:29:36.490" v="5754" actId="47"/>
        <pc:sldMkLst>
          <pc:docMk/>
          <pc:sldMk cId="2476017312" sldId="440"/>
        </pc:sldMkLst>
      </pc:sldChg>
      <pc:sldChg chg="addSp delSp modSp add del mod ord">
        <pc:chgData name="Šenkýř Miloš" userId="eac569eb-f40e-46f9-add4-6ed77737f396" providerId="ADAL" clId="{6945777B-33BB-4310-AE94-6BF5F61C30A2}" dt="2026-05-04T11:54:02.902" v="4807" actId="47"/>
        <pc:sldMkLst>
          <pc:docMk/>
          <pc:sldMk cId="1268355243" sldId="442"/>
        </pc:sldMkLst>
        <pc:spChg chg="mod">
          <ac:chgData name="Šenkýř Miloš" userId="eac569eb-f40e-46f9-add4-6ed77737f396" providerId="ADAL" clId="{6945777B-33BB-4310-AE94-6BF5F61C30A2}" dt="2026-05-04T09:16:32.132" v="819" actId="20577"/>
          <ac:spMkLst>
            <pc:docMk/>
            <pc:sldMk cId="1268355243" sldId="442"/>
            <ac:spMk id="8" creationId="{BD17EED4-CBD3-E9FF-8900-E7ED753FB813}"/>
          </ac:spMkLst>
        </pc:spChg>
      </pc:sldChg>
      <pc:sldChg chg="addSp modSp mod ord">
        <pc:chgData name="Šenkýř Miloš" userId="eac569eb-f40e-46f9-add4-6ed77737f396" providerId="ADAL" clId="{6945777B-33BB-4310-AE94-6BF5F61C30A2}" dt="2026-05-05T13:22:25.078" v="5704" actId="20577"/>
        <pc:sldMkLst>
          <pc:docMk/>
          <pc:sldMk cId="4262720890" sldId="448"/>
        </pc:sldMkLst>
        <pc:spChg chg="mod">
          <ac:chgData name="Šenkýř Miloš" userId="eac569eb-f40e-46f9-add4-6ed77737f396" providerId="ADAL" clId="{6945777B-33BB-4310-AE94-6BF5F61C30A2}" dt="2026-05-04T10:01:46.615" v="2225" actId="20577"/>
          <ac:spMkLst>
            <pc:docMk/>
            <pc:sldMk cId="4262720890" sldId="448"/>
            <ac:spMk id="2" creationId="{B5FCB6C7-393D-5049-35E0-E735F0C99335}"/>
          </ac:spMkLst>
        </pc:spChg>
        <pc:spChg chg="mod">
          <ac:chgData name="Šenkýř Miloš" userId="eac569eb-f40e-46f9-add4-6ed77737f396" providerId="ADAL" clId="{6945777B-33BB-4310-AE94-6BF5F61C30A2}" dt="2026-05-05T13:21:47.493" v="5684" actId="27636"/>
          <ac:spMkLst>
            <pc:docMk/>
            <pc:sldMk cId="4262720890" sldId="448"/>
            <ac:spMk id="3" creationId="{D384CB8D-B805-E6C0-AC80-C26A17E7C308}"/>
          </ac:spMkLst>
        </pc:spChg>
        <pc:spChg chg="mod">
          <ac:chgData name="Šenkýř Miloš" userId="eac569eb-f40e-46f9-add4-6ed77737f396" providerId="ADAL" clId="{6945777B-33BB-4310-AE94-6BF5F61C30A2}" dt="2026-05-04T11:20:38.943" v="4474" actId="20577"/>
          <ac:spMkLst>
            <pc:docMk/>
            <pc:sldMk cId="4262720890" sldId="448"/>
            <ac:spMk id="5" creationId="{B8DE6074-9C04-8102-B424-B07D4C7F7C2E}"/>
          </ac:spMkLst>
        </pc:spChg>
        <pc:spChg chg="mod">
          <ac:chgData name="Šenkýř Miloš" userId="eac569eb-f40e-46f9-add4-6ed77737f396" providerId="ADAL" clId="{6945777B-33BB-4310-AE94-6BF5F61C30A2}" dt="2026-05-05T13:22:25.078" v="5704" actId="20577"/>
          <ac:spMkLst>
            <pc:docMk/>
            <pc:sldMk cId="4262720890" sldId="448"/>
            <ac:spMk id="6" creationId="{E164FF32-0752-49D2-D12C-E3905D8C8868}"/>
          </ac:spMkLst>
        </pc:spChg>
        <pc:spChg chg="mod">
          <ac:chgData name="Šenkýř Miloš" userId="eac569eb-f40e-46f9-add4-6ed77737f396" providerId="ADAL" clId="{6945777B-33BB-4310-AE94-6BF5F61C30A2}" dt="2026-05-05T13:22:01.875" v="5690" actId="20577"/>
          <ac:spMkLst>
            <pc:docMk/>
            <pc:sldMk cId="4262720890" sldId="448"/>
            <ac:spMk id="7" creationId="{74EE2152-669B-747E-A101-B515C84413F6}"/>
          </ac:spMkLst>
        </pc:spChg>
      </pc:sldChg>
      <pc:sldChg chg="addSp delSp modSp mod ord">
        <pc:chgData name="Šenkýř Miloš" userId="eac569eb-f40e-46f9-add4-6ed77737f396" providerId="ADAL" clId="{6945777B-33BB-4310-AE94-6BF5F61C30A2}" dt="2026-05-06T12:26:04.729" v="5837" actId="27636"/>
        <pc:sldMkLst>
          <pc:docMk/>
          <pc:sldMk cId="2841522644" sldId="452"/>
        </pc:sldMkLst>
        <pc:spChg chg="mod">
          <ac:chgData name="Šenkýř Miloš" userId="eac569eb-f40e-46f9-add4-6ed77737f396" providerId="ADAL" clId="{6945777B-33BB-4310-AE94-6BF5F61C30A2}" dt="2026-05-04T10:44:26.274" v="4409" actId="20577"/>
          <ac:spMkLst>
            <pc:docMk/>
            <pc:sldMk cId="2841522644" sldId="452"/>
            <ac:spMk id="2" creationId="{D604D591-9E09-00C8-50D9-E7D60392BE95}"/>
          </ac:spMkLst>
        </pc:spChg>
        <pc:spChg chg="mod">
          <ac:chgData name="Šenkýř Miloš" userId="eac569eb-f40e-46f9-add4-6ed77737f396" providerId="ADAL" clId="{6945777B-33BB-4310-AE94-6BF5F61C30A2}" dt="2026-05-05T13:19:31.278" v="5661" actId="20577"/>
          <ac:spMkLst>
            <pc:docMk/>
            <pc:sldMk cId="2841522644" sldId="452"/>
            <ac:spMk id="10" creationId="{9B2620B7-38C6-3274-ABC3-8C5217419129}"/>
          </ac:spMkLst>
        </pc:spChg>
        <pc:spChg chg="mod">
          <ac:chgData name="Šenkýř Miloš" userId="eac569eb-f40e-46f9-add4-6ed77737f396" providerId="ADAL" clId="{6945777B-33BB-4310-AE94-6BF5F61C30A2}" dt="2026-05-05T12:02:41.772" v="4924" actId="1076"/>
          <ac:spMkLst>
            <pc:docMk/>
            <pc:sldMk cId="2841522644" sldId="452"/>
            <ac:spMk id="12" creationId="{8E7AEA53-F1BB-3622-E03A-0D860F735834}"/>
          </ac:spMkLst>
        </pc:spChg>
        <pc:spChg chg="mod">
          <ac:chgData name="Šenkýř Miloš" userId="eac569eb-f40e-46f9-add4-6ed77737f396" providerId="ADAL" clId="{6945777B-33BB-4310-AE94-6BF5F61C30A2}" dt="2026-05-06T12:26:04.729" v="5837" actId="27636"/>
          <ac:spMkLst>
            <pc:docMk/>
            <pc:sldMk cId="2841522644" sldId="452"/>
            <ac:spMk id="20" creationId="{029F064F-4B56-51D6-ACDE-370FE75706C1}"/>
          </ac:spMkLst>
        </pc:spChg>
        <pc:picChg chg="mod">
          <ac:chgData name="Šenkýř Miloš" userId="eac569eb-f40e-46f9-add4-6ed77737f396" providerId="ADAL" clId="{6945777B-33BB-4310-AE94-6BF5F61C30A2}" dt="2026-05-05T12:03:11.881" v="4929" actId="14826"/>
          <ac:picMkLst>
            <pc:docMk/>
            <pc:sldMk cId="2841522644" sldId="452"/>
            <ac:picMk id="13" creationId="{DEF2D667-062C-BD5C-2DA1-C459D8F54767}"/>
          </ac:picMkLst>
        </pc:picChg>
        <pc:picChg chg="mod modCrop">
          <ac:chgData name="Šenkýř Miloš" userId="eac569eb-f40e-46f9-add4-6ed77737f396" providerId="ADAL" clId="{6945777B-33BB-4310-AE94-6BF5F61C30A2}" dt="2026-05-05T12:26:03.922" v="5494" actId="18131"/>
          <ac:picMkLst>
            <pc:docMk/>
            <pc:sldMk cId="2841522644" sldId="452"/>
            <ac:picMk id="15" creationId="{F14B7B3E-BCB9-9797-5CBD-6B90E97C98A5}"/>
          </ac:picMkLst>
        </pc:picChg>
        <pc:picChg chg="mod modCrop">
          <ac:chgData name="Šenkýř Miloš" userId="eac569eb-f40e-46f9-add4-6ed77737f396" providerId="ADAL" clId="{6945777B-33BB-4310-AE94-6BF5F61C30A2}" dt="2026-05-05T12:34:48.732" v="5496" actId="18131"/>
          <ac:picMkLst>
            <pc:docMk/>
            <pc:sldMk cId="2841522644" sldId="452"/>
            <ac:picMk id="17" creationId="{37B27A37-39E8-3E61-4DAE-0698DB3F1812}"/>
          </ac:picMkLst>
        </pc:picChg>
      </pc:sldChg>
      <pc:sldChg chg="modSp mod">
        <pc:chgData name="Šenkýř Miloš" userId="eac569eb-f40e-46f9-add4-6ed77737f396" providerId="ADAL" clId="{6945777B-33BB-4310-AE94-6BF5F61C30A2}" dt="2026-05-05T11:46:14.749" v="4816" actId="114"/>
        <pc:sldMkLst>
          <pc:docMk/>
          <pc:sldMk cId="2158519580" sldId="461"/>
        </pc:sldMkLst>
        <pc:spChg chg="mod">
          <ac:chgData name="Šenkýř Miloš" userId="eac569eb-f40e-46f9-add4-6ed77737f396" providerId="ADAL" clId="{6945777B-33BB-4310-AE94-6BF5F61C30A2}" dt="2026-05-05T11:46:14.749" v="4816" actId="114"/>
          <ac:spMkLst>
            <pc:docMk/>
            <pc:sldMk cId="2158519580" sldId="461"/>
            <ac:spMk id="5" creationId="{C0B9B68E-35D5-30A7-7E39-DDBA219CFE27}"/>
          </ac:spMkLst>
        </pc:spChg>
      </pc:sldChg>
      <pc:sldChg chg="addSp delSp modSp add mod ord">
        <pc:chgData name="Šenkýř Miloš" userId="eac569eb-f40e-46f9-add4-6ed77737f396" providerId="ADAL" clId="{6945777B-33BB-4310-AE94-6BF5F61C30A2}" dt="2026-05-05T13:15:19.728" v="5521" actId="20577"/>
        <pc:sldMkLst>
          <pc:docMk/>
          <pc:sldMk cId="1623469190" sldId="464"/>
        </pc:sldMkLst>
        <pc:spChg chg="mod">
          <ac:chgData name="Šenkýř Miloš" userId="eac569eb-f40e-46f9-add4-6ed77737f396" providerId="ADAL" clId="{6945777B-33BB-4310-AE94-6BF5F61C30A2}" dt="2026-05-04T11:52:07.429" v="4797" actId="20577"/>
          <ac:spMkLst>
            <pc:docMk/>
            <pc:sldMk cId="1623469190" sldId="464"/>
            <ac:spMk id="2" creationId="{670C2DBF-0FAA-299C-9DDB-04F07EEA5FD8}"/>
          </ac:spMkLst>
        </pc:spChg>
        <pc:spChg chg="mod">
          <ac:chgData name="Šenkýř Miloš" userId="eac569eb-f40e-46f9-add4-6ed77737f396" providerId="ADAL" clId="{6945777B-33BB-4310-AE94-6BF5F61C30A2}" dt="2026-05-05T13:15:19.728" v="5521" actId="20577"/>
          <ac:spMkLst>
            <pc:docMk/>
            <pc:sldMk cId="1623469190" sldId="464"/>
            <ac:spMk id="3" creationId="{39A4FC4E-8638-D0E3-360E-17D68EE93BE8}"/>
          </ac:spMkLst>
        </pc:spChg>
        <pc:picChg chg="add mod">
          <ac:chgData name="Šenkýř Miloš" userId="eac569eb-f40e-46f9-add4-6ed77737f396" providerId="ADAL" clId="{6945777B-33BB-4310-AE94-6BF5F61C30A2}" dt="2026-05-04T10:43:20.415" v="4396" actId="1076"/>
          <ac:picMkLst>
            <pc:docMk/>
            <pc:sldMk cId="1623469190" sldId="464"/>
            <ac:picMk id="13" creationId="{4FBC431C-B224-643A-91EA-28A4201CC670}"/>
          </ac:picMkLst>
        </pc:picChg>
      </pc:sldChg>
      <pc:sldChg chg="addSp modSp add mod">
        <pc:chgData name="Šenkýř Miloš" userId="eac569eb-f40e-46f9-add4-6ed77737f396" providerId="ADAL" clId="{6945777B-33BB-4310-AE94-6BF5F61C30A2}" dt="2026-05-05T13:17:32.138" v="5586" actId="20577"/>
        <pc:sldMkLst>
          <pc:docMk/>
          <pc:sldMk cId="299677335" sldId="465"/>
        </pc:sldMkLst>
        <pc:spChg chg="mod">
          <ac:chgData name="Šenkýř Miloš" userId="eac569eb-f40e-46f9-add4-6ed77737f396" providerId="ADAL" clId="{6945777B-33BB-4310-AE94-6BF5F61C30A2}" dt="2026-05-04T11:45:49.159" v="4683" actId="20577"/>
          <ac:spMkLst>
            <pc:docMk/>
            <pc:sldMk cId="299677335" sldId="465"/>
            <ac:spMk id="2" creationId="{C811060A-6D4C-CF37-D8D5-FFFE9493FA7F}"/>
          </ac:spMkLst>
        </pc:spChg>
        <pc:spChg chg="mod">
          <ac:chgData name="Šenkýř Miloš" userId="eac569eb-f40e-46f9-add4-6ed77737f396" providerId="ADAL" clId="{6945777B-33BB-4310-AE94-6BF5F61C30A2}" dt="2026-05-05T13:17:32.138" v="5586" actId="20577"/>
          <ac:spMkLst>
            <pc:docMk/>
            <pc:sldMk cId="299677335" sldId="465"/>
            <ac:spMk id="3" creationId="{BAA2C5A3-6185-AAC6-0D7D-563D32DD33A0}"/>
          </ac:spMkLst>
        </pc:spChg>
      </pc:sldChg>
      <pc:sldChg chg="modSp add del mod ord">
        <pc:chgData name="Šenkýř Miloš" userId="eac569eb-f40e-46f9-add4-6ed77737f396" providerId="ADAL" clId="{6945777B-33BB-4310-AE94-6BF5F61C30A2}" dt="2026-05-04T11:54:01.439" v="4805" actId="47"/>
        <pc:sldMkLst>
          <pc:docMk/>
          <pc:sldMk cId="1532923482" sldId="466"/>
        </pc:sldMkLst>
        <pc:spChg chg="mod">
          <ac:chgData name="Šenkýř Miloš" userId="eac569eb-f40e-46f9-add4-6ed77737f396" providerId="ADAL" clId="{6945777B-33BB-4310-AE94-6BF5F61C30A2}" dt="2026-05-04T11:45:55.573" v="4698" actId="20577"/>
          <ac:spMkLst>
            <pc:docMk/>
            <pc:sldMk cId="1532923482" sldId="466"/>
            <ac:spMk id="8" creationId="{AA4067BF-429B-4FD3-8743-6823B6AD4CBF}"/>
          </ac:spMkLst>
        </pc:spChg>
      </pc:sldChg>
      <pc:sldChg chg="addSp modSp add mod">
        <pc:chgData name="Šenkýř Miloš" userId="eac569eb-f40e-46f9-add4-6ed77737f396" providerId="ADAL" clId="{6945777B-33BB-4310-AE94-6BF5F61C30A2}" dt="2026-05-05T13:18:08.762" v="5589"/>
        <pc:sldMkLst>
          <pc:docMk/>
          <pc:sldMk cId="1566177339" sldId="467"/>
        </pc:sldMkLst>
        <pc:spChg chg="mod">
          <ac:chgData name="Šenkýř Miloš" userId="eac569eb-f40e-46f9-add4-6ed77737f396" providerId="ADAL" clId="{6945777B-33BB-4310-AE94-6BF5F61C30A2}" dt="2026-05-04T09:26:23.526" v="1162" actId="20577"/>
          <ac:spMkLst>
            <pc:docMk/>
            <pc:sldMk cId="1566177339" sldId="467"/>
            <ac:spMk id="2" creationId="{81485BA8-DE14-9958-BE52-06A620E7CDE3}"/>
          </ac:spMkLst>
        </pc:spChg>
        <pc:spChg chg="mod">
          <ac:chgData name="Šenkýř Miloš" userId="eac569eb-f40e-46f9-add4-6ed77737f396" providerId="ADAL" clId="{6945777B-33BB-4310-AE94-6BF5F61C30A2}" dt="2026-05-05T13:18:08.762" v="5589"/>
          <ac:spMkLst>
            <pc:docMk/>
            <pc:sldMk cId="1566177339" sldId="467"/>
            <ac:spMk id="3" creationId="{0238CD12-4C9A-0A62-F7CC-064B3CFBB15F}"/>
          </ac:spMkLst>
        </pc:spChg>
      </pc:sldChg>
      <pc:sldChg chg="modSp add mod ord">
        <pc:chgData name="Šenkýř Miloš" userId="eac569eb-f40e-46f9-add4-6ed77737f396" providerId="ADAL" clId="{6945777B-33BB-4310-AE94-6BF5F61C30A2}" dt="2026-05-07T11:59:21.521" v="5842" actId="20577"/>
        <pc:sldMkLst>
          <pc:docMk/>
          <pc:sldMk cId="1667342123" sldId="468"/>
        </pc:sldMkLst>
        <pc:spChg chg="mod">
          <ac:chgData name="Šenkýř Miloš" userId="eac569eb-f40e-46f9-add4-6ed77737f396" providerId="ADAL" clId="{6945777B-33BB-4310-AE94-6BF5F61C30A2}" dt="2026-05-07T11:59:21.521" v="5842" actId="20577"/>
          <ac:spMkLst>
            <pc:docMk/>
            <pc:sldMk cId="1667342123" sldId="468"/>
            <ac:spMk id="8" creationId="{E19F315C-95CD-DBDF-D324-90139D915F29}"/>
          </ac:spMkLst>
        </pc:spChg>
      </pc:sldChg>
      <pc:sldChg chg="addSp modSp add mod ord">
        <pc:chgData name="Šenkýř Miloš" userId="eac569eb-f40e-46f9-add4-6ed77737f396" providerId="ADAL" clId="{6945777B-33BB-4310-AE94-6BF5F61C30A2}" dt="2026-05-07T12:21:22.137" v="6353" actId="20577"/>
        <pc:sldMkLst>
          <pc:docMk/>
          <pc:sldMk cId="1490039182" sldId="469"/>
        </pc:sldMkLst>
        <pc:spChg chg="mod">
          <ac:chgData name="Šenkýř Miloš" userId="eac569eb-f40e-46f9-add4-6ed77737f396" providerId="ADAL" clId="{6945777B-33BB-4310-AE94-6BF5F61C30A2}" dt="2026-05-04T11:04:50.425" v="4419" actId="20577"/>
          <ac:spMkLst>
            <pc:docMk/>
            <pc:sldMk cId="1490039182" sldId="469"/>
            <ac:spMk id="2" creationId="{4E458891-35A7-E4EE-793E-6A382647BC26}"/>
          </ac:spMkLst>
        </pc:spChg>
        <pc:spChg chg="mod">
          <ac:chgData name="Šenkýř Miloš" userId="eac569eb-f40e-46f9-add4-6ed77737f396" providerId="ADAL" clId="{6945777B-33BB-4310-AE94-6BF5F61C30A2}" dt="2026-05-07T12:21:22.137" v="6353" actId="20577"/>
          <ac:spMkLst>
            <pc:docMk/>
            <pc:sldMk cId="1490039182" sldId="469"/>
            <ac:spMk id="3" creationId="{7854911B-D993-105E-51CD-F5274B4201BA}"/>
          </ac:spMkLst>
        </pc:spChg>
        <pc:spChg chg="add">
          <ac:chgData name="Šenkýř Miloš" userId="eac569eb-f40e-46f9-add4-6ed77737f396" providerId="ADAL" clId="{6945777B-33BB-4310-AE94-6BF5F61C30A2}" dt="2026-05-07T12:15:40.409" v="5964"/>
          <ac:spMkLst>
            <pc:docMk/>
            <pc:sldMk cId="1490039182" sldId="469"/>
            <ac:spMk id="5" creationId="{D89B76D5-825A-2F4B-51F6-74080F4D84FE}"/>
          </ac:spMkLst>
        </pc:spChg>
        <pc:spChg chg="add">
          <ac:chgData name="Šenkýř Miloš" userId="eac569eb-f40e-46f9-add4-6ed77737f396" providerId="ADAL" clId="{6945777B-33BB-4310-AE94-6BF5F61C30A2}" dt="2026-05-07T12:15:48.988" v="5967"/>
          <ac:spMkLst>
            <pc:docMk/>
            <pc:sldMk cId="1490039182" sldId="469"/>
            <ac:spMk id="6" creationId="{88B17027-4E72-41D3-5FA9-03ED94C9DB65}"/>
          </ac:spMkLst>
        </pc:spChg>
        <pc:spChg chg="add">
          <ac:chgData name="Šenkýř Miloš" userId="eac569eb-f40e-46f9-add4-6ed77737f396" providerId="ADAL" clId="{6945777B-33BB-4310-AE94-6BF5F61C30A2}" dt="2026-05-07T12:16:09.308" v="5969"/>
          <ac:spMkLst>
            <pc:docMk/>
            <pc:sldMk cId="1490039182" sldId="469"/>
            <ac:spMk id="7" creationId="{3BA4A661-A7C3-E8D6-B8BB-F42174EF72AE}"/>
          </ac:spMkLst>
        </pc:spChg>
        <pc:spChg chg="add">
          <ac:chgData name="Šenkýř Miloš" userId="eac569eb-f40e-46f9-add4-6ed77737f396" providerId="ADAL" clId="{6945777B-33BB-4310-AE94-6BF5F61C30A2}" dt="2026-05-07T12:17:27.064" v="5975"/>
          <ac:spMkLst>
            <pc:docMk/>
            <pc:sldMk cId="1490039182" sldId="469"/>
            <ac:spMk id="8" creationId="{DB102100-B79F-F386-D909-2BF905545911}"/>
          </ac:spMkLst>
        </pc:spChg>
      </pc:sldChg>
      <pc:sldChg chg="addSp modSp add mod modClrScheme chgLayout">
        <pc:chgData name="Šenkýř Miloš" userId="eac569eb-f40e-46f9-add4-6ed77737f396" providerId="ADAL" clId="{6945777B-33BB-4310-AE94-6BF5F61C30A2}" dt="2026-05-07T12:11:11.300" v="5926" actId="20577"/>
        <pc:sldMkLst>
          <pc:docMk/>
          <pc:sldMk cId="829848303" sldId="471"/>
        </pc:sldMkLst>
        <pc:spChg chg="mod">
          <ac:chgData name="Šenkýř Miloš" userId="eac569eb-f40e-46f9-add4-6ed77737f396" providerId="ADAL" clId="{6945777B-33BB-4310-AE94-6BF5F61C30A2}" dt="2026-05-07T12:04:21.215" v="5850" actId="26606"/>
          <ac:spMkLst>
            <pc:docMk/>
            <pc:sldMk cId="829848303" sldId="471"/>
            <ac:spMk id="2" creationId="{220E3D77-65DD-05F5-416B-DCD36EAADEC7}"/>
          </ac:spMkLst>
        </pc:spChg>
        <pc:spChg chg="mod">
          <ac:chgData name="Šenkýř Miloš" userId="eac569eb-f40e-46f9-add4-6ed77737f396" providerId="ADAL" clId="{6945777B-33BB-4310-AE94-6BF5F61C30A2}" dt="2026-05-07T12:11:11.300" v="5926" actId="20577"/>
          <ac:spMkLst>
            <pc:docMk/>
            <pc:sldMk cId="829848303" sldId="471"/>
            <ac:spMk id="3" creationId="{B0778515-D4F3-9A94-E436-D7962E2FC6EF}"/>
          </ac:spMkLst>
        </pc:spChg>
        <pc:spChg chg="mod">
          <ac:chgData name="Šenkýř Miloš" userId="eac569eb-f40e-46f9-add4-6ed77737f396" providerId="ADAL" clId="{6945777B-33BB-4310-AE94-6BF5F61C30A2}" dt="2026-05-07T12:04:21.215" v="5850" actId="26606"/>
          <ac:spMkLst>
            <pc:docMk/>
            <pc:sldMk cId="829848303" sldId="471"/>
            <ac:spMk id="4" creationId="{616876D8-D9F3-239E-A2BA-EFF940A3A454}"/>
          </ac:spMkLst>
        </pc:spChg>
        <pc:picChg chg="add mod">
          <ac:chgData name="Šenkýř Miloš" userId="eac569eb-f40e-46f9-add4-6ed77737f396" providerId="ADAL" clId="{6945777B-33BB-4310-AE94-6BF5F61C30A2}" dt="2026-05-07T12:05:56.239" v="5852" actId="1076"/>
          <ac:picMkLst>
            <pc:docMk/>
            <pc:sldMk cId="829848303" sldId="471"/>
            <ac:picMk id="5" creationId="{C5B24DB5-A8FB-50E7-BAB2-288A559634BE}"/>
          </ac:picMkLst>
        </pc:picChg>
      </pc:sldChg>
      <pc:sldChg chg="addSp modSp add mod ord">
        <pc:chgData name="Šenkýř Miloš" userId="eac569eb-f40e-46f9-add4-6ed77737f396" providerId="ADAL" clId="{6945777B-33BB-4310-AE94-6BF5F61C30A2}" dt="2026-05-05T13:23:47.393" v="5739" actId="20577"/>
        <pc:sldMkLst>
          <pc:docMk/>
          <pc:sldMk cId="3211779857" sldId="472"/>
        </pc:sldMkLst>
        <pc:spChg chg="mod">
          <ac:chgData name="Šenkýř Miloš" userId="eac569eb-f40e-46f9-add4-6ed77737f396" providerId="ADAL" clId="{6945777B-33BB-4310-AE94-6BF5F61C30A2}" dt="2026-05-05T12:20:25.635" v="5428" actId="20577"/>
          <ac:spMkLst>
            <pc:docMk/>
            <pc:sldMk cId="3211779857" sldId="472"/>
            <ac:spMk id="2" creationId="{3DD66B61-BBBD-AF49-F375-953349FDEF91}"/>
          </ac:spMkLst>
        </pc:spChg>
        <pc:spChg chg="mod">
          <ac:chgData name="Šenkýř Miloš" userId="eac569eb-f40e-46f9-add4-6ed77737f396" providerId="ADAL" clId="{6945777B-33BB-4310-AE94-6BF5F61C30A2}" dt="2026-05-05T13:23:47.393" v="5739" actId="20577"/>
          <ac:spMkLst>
            <pc:docMk/>
            <pc:sldMk cId="3211779857" sldId="472"/>
            <ac:spMk id="3" creationId="{477B69E2-00F3-B453-11E1-D58E0C543C0D}"/>
          </ac:spMkLst>
        </pc:spChg>
        <pc:picChg chg="add mod">
          <ac:chgData name="Šenkýř Miloš" userId="eac569eb-f40e-46f9-add4-6ed77737f396" providerId="ADAL" clId="{6945777B-33BB-4310-AE94-6BF5F61C30A2}" dt="2026-05-04T11:06:18.488" v="4455" actId="1076"/>
          <ac:picMkLst>
            <pc:docMk/>
            <pc:sldMk cId="3211779857" sldId="472"/>
            <ac:picMk id="5" creationId="{9811D652-45FD-53F6-7866-A2F61209DF79}"/>
          </ac:picMkLst>
        </pc:picChg>
      </pc:sldChg>
      <pc:sldChg chg="modSp add mod ord">
        <pc:chgData name="Šenkýř Miloš" userId="eac569eb-f40e-46f9-add4-6ed77737f396" providerId="ADAL" clId="{6945777B-33BB-4310-AE94-6BF5F61C30A2}" dt="2026-05-04T11:34:41.538" v="4566" actId="20577"/>
        <pc:sldMkLst>
          <pc:docMk/>
          <pc:sldMk cId="2872562295" sldId="473"/>
        </pc:sldMkLst>
        <pc:spChg chg="mod">
          <ac:chgData name="Šenkýř Miloš" userId="eac569eb-f40e-46f9-add4-6ed77737f396" providerId="ADAL" clId="{6945777B-33BB-4310-AE94-6BF5F61C30A2}" dt="2026-05-04T11:34:41.538" v="4566" actId="20577"/>
          <ac:spMkLst>
            <pc:docMk/>
            <pc:sldMk cId="2872562295" sldId="473"/>
            <ac:spMk id="8" creationId="{FD95B622-C274-23E8-8F19-A73C0E3EE566}"/>
          </ac:spMkLst>
        </pc:spChg>
      </pc:sldChg>
      <pc:sldChg chg="modSp add mod ord">
        <pc:chgData name="Šenkýř Miloš" userId="eac569eb-f40e-46f9-add4-6ed77737f396" providerId="ADAL" clId="{6945777B-33BB-4310-AE94-6BF5F61C30A2}" dt="2026-05-04T11:34:51.402" v="4589" actId="20577"/>
        <pc:sldMkLst>
          <pc:docMk/>
          <pc:sldMk cId="1122311571" sldId="475"/>
        </pc:sldMkLst>
        <pc:spChg chg="mod">
          <ac:chgData name="Šenkýř Miloš" userId="eac569eb-f40e-46f9-add4-6ed77737f396" providerId="ADAL" clId="{6945777B-33BB-4310-AE94-6BF5F61C30A2}" dt="2026-05-04T11:34:51.402" v="4589" actId="20577"/>
          <ac:spMkLst>
            <pc:docMk/>
            <pc:sldMk cId="1122311571" sldId="475"/>
            <ac:spMk id="8" creationId="{08A45779-C77A-A1B1-06BF-2C26EC6F853B}"/>
          </ac:spMkLst>
        </pc:spChg>
      </pc:sldChg>
      <pc:sldChg chg="addSp delSp modSp add mod ord">
        <pc:chgData name="Šenkýř Miloš" userId="eac569eb-f40e-46f9-add4-6ed77737f396" providerId="ADAL" clId="{6945777B-33BB-4310-AE94-6BF5F61C30A2}" dt="2026-05-07T11:58:03.497" v="5838" actId="20577"/>
        <pc:sldMkLst>
          <pc:docMk/>
          <pc:sldMk cId="2854553069" sldId="476"/>
        </pc:sldMkLst>
        <pc:spChg chg="mod">
          <ac:chgData name="Šenkýř Miloš" userId="eac569eb-f40e-46f9-add4-6ed77737f396" providerId="ADAL" clId="{6945777B-33BB-4310-AE94-6BF5F61C30A2}" dt="2026-05-04T10:31:49.711" v="4231" actId="20577"/>
          <ac:spMkLst>
            <pc:docMk/>
            <pc:sldMk cId="2854553069" sldId="476"/>
            <ac:spMk id="2" creationId="{0C20AE93-19BD-D040-FD09-AAD909D77E29}"/>
          </ac:spMkLst>
        </pc:spChg>
        <pc:spChg chg="mod">
          <ac:chgData name="Šenkýř Miloš" userId="eac569eb-f40e-46f9-add4-6ed77737f396" providerId="ADAL" clId="{6945777B-33BB-4310-AE94-6BF5F61C30A2}" dt="2026-05-04T10:30:41.492" v="4068" actId="20577"/>
          <ac:spMkLst>
            <pc:docMk/>
            <pc:sldMk cId="2854553069" sldId="476"/>
            <ac:spMk id="10" creationId="{121640D6-E9CE-DCF7-D358-FB606CF204AE}"/>
          </ac:spMkLst>
        </pc:spChg>
        <pc:spChg chg="mod">
          <ac:chgData name="Šenkýř Miloš" userId="eac569eb-f40e-46f9-add4-6ed77737f396" providerId="ADAL" clId="{6945777B-33BB-4310-AE94-6BF5F61C30A2}" dt="2026-05-04T10:31:33.132" v="4194" actId="20577"/>
          <ac:spMkLst>
            <pc:docMk/>
            <pc:sldMk cId="2854553069" sldId="476"/>
            <ac:spMk id="12" creationId="{751F913A-D836-3304-14AC-E8D7994159E5}"/>
          </ac:spMkLst>
        </pc:spChg>
        <pc:spChg chg="mod">
          <ac:chgData name="Šenkýř Miloš" userId="eac569eb-f40e-46f9-add4-6ed77737f396" providerId="ADAL" clId="{6945777B-33BB-4310-AE94-6BF5F61C30A2}" dt="2026-05-07T11:58:03.497" v="5838" actId="20577"/>
          <ac:spMkLst>
            <pc:docMk/>
            <pc:sldMk cId="2854553069" sldId="476"/>
            <ac:spMk id="16" creationId="{C159F0F9-2B3C-1D7C-F3ED-7C062AD99D84}"/>
          </ac:spMkLst>
        </pc:spChg>
        <pc:spChg chg="mod">
          <ac:chgData name="Šenkýř Miloš" userId="eac569eb-f40e-46f9-add4-6ed77737f396" providerId="ADAL" clId="{6945777B-33BB-4310-AE94-6BF5F61C30A2}" dt="2026-05-04T10:29:46.548" v="3896" actId="20577"/>
          <ac:spMkLst>
            <pc:docMk/>
            <pc:sldMk cId="2854553069" sldId="476"/>
            <ac:spMk id="20" creationId="{FA1AEDFB-7382-8B11-681B-D1AC2BA5ACF5}"/>
          </ac:spMkLst>
        </pc:spChg>
        <pc:picChg chg="mod">
          <ac:chgData name="Šenkýř Miloš" userId="eac569eb-f40e-46f9-add4-6ed77737f396" providerId="ADAL" clId="{6945777B-33BB-4310-AE94-6BF5F61C30A2}" dt="2026-05-05T12:54:04.645" v="5497" actId="14826"/>
          <ac:picMkLst>
            <pc:docMk/>
            <pc:sldMk cId="2854553069" sldId="476"/>
            <ac:picMk id="13" creationId="{79745C7E-CFD8-5B8F-65B7-0CD2657F2423}"/>
          </ac:picMkLst>
        </pc:picChg>
        <pc:picChg chg="mod">
          <ac:chgData name="Šenkýř Miloš" userId="eac569eb-f40e-46f9-add4-6ed77737f396" providerId="ADAL" clId="{6945777B-33BB-4310-AE94-6BF5F61C30A2}" dt="2026-05-05T13:02:09.437" v="5502" actId="14826"/>
          <ac:picMkLst>
            <pc:docMk/>
            <pc:sldMk cId="2854553069" sldId="476"/>
            <ac:picMk id="15" creationId="{A2C9197A-1941-06C1-F785-D3666FEA90BE}"/>
          </ac:picMkLst>
        </pc:picChg>
        <pc:picChg chg="mod">
          <ac:chgData name="Šenkýř Miloš" userId="eac569eb-f40e-46f9-add4-6ed77737f396" providerId="ADAL" clId="{6945777B-33BB-4310-AE94-6BF5F61C30A2}" dt="2026-05-05T12:57:18.589" v="5498" actId="14826"/>
          <ac:picMkLst>
            <pc:docMk/>
            <pc:sldMk cId="2854553069" sldId="476"/>
            <ac:picMk id="17" creationId="{4EA040E6-027C-B7E7-C3A0-8E2F09B03681}"/>
          </ac:picMkLst>
        </pc:picChg>
        <pc:picChg chg="mod">
          <ac:chgData name="Šenkýř Miloš" userId="eac569eb-f40e-46f9-add4-6ed77737f396" providerId="ADAL" clId="{6945777B-33BB-4310-AE94-6BF5F61C30A2}" dt="2026-05-05T12:59:35.472" v="5499" actId="14826"/>
          <ac:picMkLst>
            <pc:docMk/>
            <pc:sldMk cId="2854553069" sldId="476"/>
            <ac:picMk id="19" creationId="{3E0A3BAE-7705-CFF8-5E77-DA363390707C}"/>
          </ac:picMkLst>
        </pc:picChg>
      </pc:sldChg>
      <pc:sldMasterChg chg="delSldLayout">
        <pc:chgData name="Šenkýř Miloš" userId="eac569eb-f40e-46f9-add4-6ed77737f396" providerId="ADAL" clId="{6945777B-33BB-4310-AE94-6BF5F61C30A2}" dt="2026-05-04T10:32:30.525" v="4324" actId="47"/>
        <pc:sldMasterMkLst>
          <pc:docMk/>
          <pc:sldMasterMk cId="628316029" sldId="2147483661"/>
        </pc:sldMasterMkLst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DEE7B8BB-D9D6-467F-9994-F012167BAEAE}" type="datetimeFigureOut">
              <a:rPr lang="cs-CZ" smtClean="0"/>
              <a:pPr/>
              <a:t>07.05.2026</a:t>
            </a:fld>
            <a:endParaRPr lang="cs-CZ" dirty="0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 dirty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D658EE2B-939F-47CD-9BC5-5FD16CEF397F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352180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38F178-1D06-3750-291B-0838F8F600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BA195F3A-CA6A-8690-3CC7-FC119690F2A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64B3C5D8-B48E-B364-1113-BA8E7254E25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993825AA-36D5-77BE-EE81-B665B76AE14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58EE2B-939F-47CD-9BC5-5FD16CEF397F}" type="slidenum">
              <a:rPr lang="cs-CZ" smtClean="0"/>
              <a:t>1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385390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071174-44E8-9CF2-35AE-D7E254C33F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0D1B5A1D-36D6-3D9C-0CCA-99590DEEF78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525BD642-46EB-78A6-0A72-3CB198F89BD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4C096BF-20D5-740B-208F-7D34DC7A213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58EE2B-939F-47CD-9BC5-5FD16CEF397F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361704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sv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sv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sv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sv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sv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sv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300000" y="2109600"/>
            <a:ext cx="5400000" cy="1916866"/>
          </a:xfrm>
        </p:spPr>
        <p:txBody>
          <a:bodyPr lIns="0" tIns="0" rIns="0" bIns="0" anchor="t"/>
          <a:lstStyle>
            <a:lvl1pPr algn="l">
              <a:lnSpc>
                <a:spcPct val="100000"/>
              </a:lnSpc>
              <a:defRPr sz="3700" b="1">
                <a:solidFill>
                  <a:schemeClr val="accent1"/>
                </a:solidFill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6300000" y="4237200"/>
            <a:ext cx="5400000" cy="1968940"/>
          </a:xfr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dirty="0"/>
              <a:t>Kliknutím můžete upravit styl předlohy.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D0004CA7-C17D-D8D9-C9E3-13BD9A897C9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" y="-73024"/>
            <a:ext cx="5241924" cy="3017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7938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02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drážky mal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4000" y="619932"/>
            <a:ext cx="9900000" cy="107075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1620000" y="2167003"/>
            <a:ext cx="8964000" cy="3915521"/>
          </a:xfrm>
        </p:spPr>
        <p:txBody>
          <a:bodyPr numCol="1" spcCol="360000">
            <a:normAutofit/>
          </a:bodyPr>
          <a:lstStyle>
            <a:lvl1pPr marL="360000" indent="-36000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accent1"/>
              </a:buClr>
              <a:buSzPct val="90000"/>
              <a:buFont typeface="Wingdings" pitchFamily="2" charset="2"/>
              <a:buChar char="§"/>
              <a:defRPr sz="2000"/>
            </a:lvl1pPr>
            <a:lvl2pPr indent="0">
              <a:lnSpc>
                <a:spcPct val="120000"/>
              </a:lnSpc>
              <a:spcAft>
                <a:spcPts val="400"/>
              </a:spcAft>
              <a:buNone/>
              <a:defRPr sz="1800"/>
            </a:lvl2pPr>
            <a:lvl3pPr indent="0">
              <a:lnSpc>
                <a:spcPct val="120000"/>
              </a:lnSpc>
              <a:spcAft>
                <a:spcPts val="400"/>
              </a:spcAft>
              <a:buNone/>
              <a:defRPr sz="1800"/>
            </a:lvl3pPr>
            <a:lvl4pPr indent="0">
              <a:lnSpc>
                <a:spcPct val="120000"/>
              </a:lnSpc>
              <a:spcAft>
                <a:spcPts val="400"/>
              </a:spcAft>
              <a:buNone/>
              <a:defRPr sz="1800"/>
            </a:lvl4pPr>
            <a:lvl5pPr indent="0">
              <a:lnSpc>
                <a:spcPct val="120000"/>
              </a:lnSpc>
              <a:spcAft>
                <a:spcPts val="400"/>
              </a:spcAft>
              <a:buNone/>
              <a:defRPr sz="1800"/>
            </a:lvl5pPr>
          </a:lstStyle>
          <a:p>
            <a:pPr lvl="0"/>
            <a:r>
              <a:rPr lang="cs-CZ" dirty="0"/>
              <a:t>Upravte styly předlohy textu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5A12E-3DFE-4C3E-9036-7893F29C52C1}" type="slidenum">
              <a:rPr lang="cs-CZ" smtClean="0"/>
              <a:t>‹#›</a:t>
            </a:fld>
            <a:endParaRPr lang="cs-CZ"/>
          </a:p>
        </p:txBody>
      </p:sp>
      <p:sp>
        <p:nvSpPr>
          <p:cNvPr id="4" name="Zástupný symbol pro číslo snímku 5">
            <a:extLst>
              <a:ext uri="{FF2B5EF4-FFF2-40B4-BE49-F238E27FC236}">
                <a16:creationId xmlns:a16="http://schemas.microsoft.com/office/drawing/2014/main" id="{585951EC-5AFD-AC30-CBFA-FBF05C16C1FA}"/>
              </a:ext>
            </a:extLst>
          </p:cNvPr>
          <p:cNvSpPr txBox="1">
            <a:spLocks/>
          </p:cNvSpPr>
          <p:nvPr userDrawn="1"/>
        </p:nvSpPr>
        <p:spPr>
          <a:xfrm>
            <a:off x="693600" y="6300000"/>
            <a:ext cx="3952828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cs-CZ" sz="1000" dirty="0">
                <a:solidFill>
                  <a:schemeClr val="bg2"/>
                </a:solidFill>
              </a:rPr>
              <a:t>Centrum pro regionální rozvoj České republiky</a:t>
            </a:r>
          </a:p>
        </p:txBody>
      </p:sp>
    </p:spTree>
    <p:extLst>
      <p:ext uri="{BB962C8B-B14F-4D97-AF65-F5344CB8AC3E}">
        <p14:creationId xmlns:p14="http://schemas.microsoft.com/office/powerpoint/2010/main" val="13007375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15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Předělový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4000" y="1015999"/>
            <a:ext cx="9900000" cy="2413001"/>
          </a:xfrm>
        </p:spPr>
        <p:txBody>
          <a:bodyPr anchor="b"/>
          <a:lstStyle>
            <a:lvl1pPr>
              <a:lnSpc>
                <a:spcPct val="100000"/>
              </a:lnSpc>
              <a:defRPr sz="4800">
                <a:solidFill>
                  <a:schemeClr val="tx2"/>
                </a:solidFill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 hasCustomPrompt="1"/>
          </p:nvPr>
        </p:nvSpPr>
        <p:spPr>
          <a:xfrm>
            <a:off x="684000" y="3676651"/>
            <a:ext cx="9900000" cy="2413000"/>
          </a:xfrm>
        </p:spPr>
        <p:txBody>
          <a:bodyPr/>
          <a:lstStyle>
            <a:lvl1pPr marL="0" indent="0">
              <a:lnSpc>
                <a:spcPct val="120000"/>
              </a:lnSpc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dirty="0"/>
              <a:t>Upravte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39749703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ředělový slide 1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4000" y="561599"/>
            <a:ext cx="9900000" cy="2160000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defRPr sz="3600">
                <a:solidFill>
                  <a:schemeClr val="tx2"/>
                </a:solidFill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</p:spTree>
    <p:extLst>
      <p:ext uri="{BB962C8B-B14F-4D97-AF65-F5344CB8AC3E}">
        <p14:creationId xmlns:p14="http://schemas.microsoft.com/office/powerpoint/2010/main" val="8568647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ředělový slide s obrázkem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rázku 5">
            <a:extLst>
              <a:ext uri="{FF2B5EF4-FFF2-40B4-BE49-F238E27FC236}">
                <a16:creationId xmlns:a16="http://schemas.microsoft.com/office/drawing/2014/main" id="{0EED0200-723A-192F-A0AB-3C11FC5331B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286501" y="0"/>
            <a:ext cx="5905499" cy="6858000"/>
          </a:xfrm>
        </p:spPr>
        <p:txBody>
          <a:bodyPr/>
          <a:lstStyle/>
          <a:p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4000" y="563174"/>
            <a:ext cx="5412000" cy="3384358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defRPr sz="3600">
                <a:solidFill>
                  <a:schemeClr val="tx2"/>
                </a:solidFill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</p:spTree>
    <p:extLst>
      <p:ext uri="{BB962C8B-B14F-4D97-AF65-F5344CB8AC3E}">
        <p14:creationId xmlns:p14="http://schemas.microsoft.com/office/powerpoint/2010/main" val="26809195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běžný s obráz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4000" y="619932"/>
            <a:ext cx="9900000" cy="107075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1620000" y="2156504"/>
            <a:ext cx="4476000" cy="3797036"/>
          </a:xfrm>
        </p:spPr>
        <p:txBody>
          <a:bodyPr numCol="1" spcCol="360000">
            <a:normAutofit/>
          </a:bodyPr>
          <a:lstStyle>
            <a:lvl1pPr marL="0" indent="0">
              <a:lnSpc>
                <a:spcPct val="100000"/>
              </a:lnSpc>
              <a:spcAft>
                <a:spcPts val="1000"/>
              </a:spcAft>
              <a:buNone/>
              <a:defRPr sz="2000"/>
            </a:lvl1pPr>
            <a:lvl2pPr indent="0">
              <a:lnSpc>
                <a:spcPct val="120000"/>
              </a:lnSpc>
              <a:spcAft>
                <a:spcPts val="400"/>
              </a:spcAft>
              <a:buNone/>
              <a:defRPr sz="1800"/>
            </a:lvl2pPr>
            <a:lvl3pPr indent="0">
              <a:lnSpc>
                <a:spcPct val="120000"/>
              </a:lnSpc>
              <a:spcAft>
                <a:spcPts val="400"/>
              </a:spcAft>
              <a:buNone/>
              <a:defRPr sz="1800"/>
            </a:lvl3pPr>
            <a:lvl4pPr indent="0">
              <a:lnSpc>
                <a:spcPct val="120000"/>
              </a:lnSpc>
              <a:spcAft>
                <a:spcPts val="400"/>
              </a:spcAft>
              <a:buNone/>
              <a:defRPr sz="1800"/>
            </a:lvl4pPr>
            <a:lvl5pPr indent="0">
              <a:lnSpc>
                <a:spcPct val="120000"/>
              </a:lnSpc>
              <a:spcAft>
                <a:spcPts val="400"/>
              </a:spcAft>
              <a:buNone/>
              <a:defRPr sz="1800"/>
            </a:lvl5pPr>
          </a:lstStyle>
          <a:p>
            <a:pPr lvl="0"/>
            <a:r>
              <a:rPr lang="cs-CZ" dirty="0"/>
              <a:t>Upravte styly předlohy textu.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5A12E-3DFE-4C3E-9036-7893F29C52C1}" type="slidenum">
              <a:rPr lang="cs-CZ" smtClean="0"/>
              <a:t>‹#›</a:t>
            </a:fld>
            <a:endParaRPr lang="cs-CZ"/>
          </a:p>
        </p:txBody>
      </p:sp>
      <p:sp>
        <p:nvSpPr>
          <p:cNvPr id="5" name="Zástupný symbol obrázku 5">
            <a:extLst>
              <a:ext uri="{FF2B5EF4-FFF2-40B4-BE49-F238E27FC236}">
                <a16:creationId xmlns:a16="http://schemas.microsoft.com/office/drawing/2014/main" id="{BB38CCEF-CF1A-B72B-D67E-9A39E14D3EA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298501" y="2213429"/>
            <a:ext cx="4285499" cy="3618660"/>
          </a:xfrm>
        </p:spPr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5">
            <a:extLst>
              <a:ext uri="{FF2B5EF4-FFF2-40B4-BE49-F238E27FC236}">
                <a16:creationId xmlns:a16="http://schemas.microsoft.com/office/drawing/2014/main" id="{BD6F2657-7B25-58C9-5EFF-F23913A4D3CD}"/>
              </a:ext>
            </a:extLst>
          </p:cNvPr>
          <p:cNvSpPr txBox="1">
            <a:spLocks/>
          </p:cNvSpPr>
          <p:nvPr userDrawn="1"/>
        </p:nvSpPr>
        <p:spPr>
          <a:xfrm>
            <a:off x="693600" y="6300000"/>
            <a:ext cx="3952828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cs-CZ" sz="1000" dirty="0">
                <a:solidFill>
                  <a:schemeClr val="bg2"/>
                </a:solidFill>
              </a:rPr>
              <a:t>Centrum pro regionální rozvoj České republiky</a:t>
            </a:r>
          </a:p>
        </p:txBody>
      </p:sp>
    </p:spTree>
    <p:extLst>
      <p:ext uri="{BB962C8B-B14F-4D97-AF65-F5344CB8AC3E}">
        <p14:creationId xmlns:p14="http://schemas.microsoft.com/office/powerpoint/2010/main" val="13941029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15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dnadpis,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4000" y="619932"/>
            <a:ext cx="9900000" cy="599268"/>
          </a:xfrm>
        </p:spPr>
        <p:txBody>
          <a:bodyPr/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 hasCustomPrompt="1"/>
          </p:nvPr>
        </p:nvSpPr>
        <p:spPr>
          <a:xfrm>
            <a:off x="1620000" y="2165625"/>
            <a:ext cx="4323523" cy="3960537"/>
          </a:xfrm>
        </p:spPr>
        <p:txBody>
          <a:bodyPr/>
          <a:lstStyle>
            <a:lvl1pPr>
              <a:spcAft>
                <a:spcPts val="1800"/>
              </a:spcAft>
              <a:buFont typeface="Wingdings" pitchFamily="2" charset="2"/>
              <a:buNone/>
              <a:defRPr b="1">
                <a:solidFill>
                  <a:schemeClr val="accent2"/>
                </a:solidFill>
              </a:defRPr>
            </a:lvl1pPr>
            <a:lvl2pPr marL="0" indent="-288000">
              <a:buClr>
                <a:schemeClr val="accent1"/>
              </a:buClr>
              <a:buSzPct val="90000"/>
              <a:buFont typeface="Wingdings" pitchFamily="2" charset="2"/>
              <a:buChar char="§"/>
              <a:defRPr/>
            </a:lvl2pPr>
            <a:lvl3pPr>
              <a:buFont typeface="Wingdings" pitchFamily="2" charset="2"/>
              <a:buChar char="§"/>
              <a:defRPr/>
            </a:lvl3pPr>
            <a:lvl4pPr>
              <a:buFont typeface="Wingdings" pitchFamily="2" charset="2"/>
              <a:buChar char="§"/>
              <a:defRPr/>
            </a:lvl4pPr>
            <a:lvl5pPr>
              <a:buFont typeface="Wingdings" pitchFamily="2" charset="2"/>
              <a:buChar char="§"/>
              <a:defRPr/>
            </a:lvl5pPr>
          </a:lstStyle>
          <a:p>
            <a:pPr lvl="0"/>
            <a:r>
              <a:rPr lang="cs-CZ" dirty="0"/>
              <a:t>Upravte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5A12E-3DFE-4C3E-9036-7893F29C52C1}" type="slidenum">
              <a:rPr lang="cs-CZ" smtClean="0"/>
              <a:t>‹#›</a:t>
            </a:fld>
            <a:endParaRPr lang="cs-CZ"/>
          </a:p>
        </p:txBody>
      </p:sp>
      <p:sp>
        <p:nvSpPr>
          <p:cNvPr id="9" name="Zástupný text 8">
            <a:extLst>
              <a:ext uri="{FF2B5EF4-FFF2-40B4-BE49-F238E27FC236}">
                <a16:creationId xmlns:a16="http://schemas.microsoft.com/office/drawing/2014/main" id="{6F99AF0C-D583-5D11-E4A5-C93DED75A4D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84000" y="1243809"/>
            <a:ext cx="5259600" cy="772560"/>
          </a:xfrm>
        </p:spPr>
        <p:txBody>
          <a:bodyPr/>
          <a:lstStyle>
            <a:lvl1pPr marL="0" indent="0">
              <a:buNone/>
              <a:defRPr>
                <a:solidFill>
                  <a:schemeClr val="accent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cs-CZ" dirty="0"/>
              <a:t>Po kliknutí můžete upravovat styly textu v předloze.</a:t>
            </a:r>
          </a:p>
        </p:txBody>
      </p:sp>
      <p:sp>
        <p:nvSpPr>
          <p:cNvPr id="4" name="Zástupný symbol pro obsah 2">
            <a:extLst>
              <a:ext uri="{FF2B5EF4-FFF2-40B4-BE49-F238E27FC236}">
                <a16:creationId xmlns:a16="http://schemas.microsoft.com/office/drawing/2014/main" id="{C2843CF9-B3FD-9E68-3D7A-392FEBCB4FEE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6266427" y="2165625"/>
            <a:ext cx="4323523" cy="3960537"/>
          </a:xfrm>
        </p:spPr>
        <p:txBody>
          <a:bodyPr/>
          <a:lstStyle>
            <a:lvl1pPr>
              <a:spcAft>
                <a:spcPts val="1800"/>
              </a:spcAft>
              <a:buFont typeface="Wingdings" pitchFamily="2" charset="2"/>
              <a:buNone/>
              <a:defRPr b="1">
                <a:solidFill>
                  <a:schemeClr val="accent2"/>
                </a:solidFill>
              </a:defRPr>
            </a:lvl1pPr>
            <a:lvl2pPr marL="0" indent="-288000">
              <a:buClr>
                <a:schemeClr val="accent1"/>
              </a:buClr>
              <a:buSzPct val="90000"/>
              <a:buFont typeface="Wingdings" pitchFamily="2" charset="2"/>
              <a:buChar char="§"/>
              <a:defRPr/>
            </a:lvl2pPr>
            <a:lvl3pPr>
              <a:buFont typeface="Wingdings" pitchFamily="2" charset="2"/>
              <a:buChar char="§"/>
              <a:defRPr/>
            </a:lvl3pPr>
            <a:lvl4pPr>
              <a:buFont typeface="Wingdings" pitchFamily="2" charset="2"/>
              <a:buChar char="§"/>
              <a:defRPr/>
            </a:lvl4pPr>
            <a:lvl5pPr>
              <a:buFont typeface="Wingdings" pitchFamily="2" charset="2"/>
              <a:buChar char="§"/>
              <a:defRPr/>
            </a:lvl5pPr>
          </a:lstStyle>
          <a:p>
            <a:pPr lvl="0"/>
            <a:r>
              <a:rPr lang="cs-CZ" dirty="0"/>
              <a:t>Upravte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5" name="Zástupný symbol pro číslo snímku 5">
            <a:extLst>
              <a:ext uri="{FF2B5EF4-FFF2-40B4-BE49-F238E27FC236}">
                <a16:creationId xmlns:a16="http://schemas.microsoft.com/office/drawing/2014/main" id="{8A4DBAD8-AF10-E2BD-EF65-FE7BD638D8B3}"/>
              </a:ext>
            </a:extLst>
          </p:cNvPr>
          <p:cNvSpPr txBox="1">
            <a:spLocks/>
          </p:cNvSpPr>
          <p:nvPr userDrawn="1"/>
        </p:nvSpPr>
        <p:spPr>
          <a:xfrm>
            <a:off x="693600" y="6300000"/>
            <a:ext cx="3952828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cs-CZ" sz="1000" dirty="0">
                <a:solidFill>
                  <a:schemeClr val="bg2"/>
                </a:solidFill>
              </a:rPr>
              <a:t>Centrum pro regionální rozvoj České republiky</a:t>
            </a:r>
          </a:p>
        </p:txBody>
      </p:sp>
    </p:spTree>
    <p:extLst>
      <p:ext uri="{BB962C8B-B14F-4D97-AF65-F5344CB8AC3E}">
        <p14:creationId xmlns:p14="http://schemas.microsoft.com/office/powerpoint/2010/main" val="11820280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4000" y="619932"/>
            <a:ext cx="9900000" cy="599268"/>
          </a:xfrm>
        </p:spPr>
        <p:txBody>
          <a:bodyPr/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 hasCustomPrompt="1"/>
          </p:nvPr>
        </p:nvSpPr>
        <p:spPr>
          <a:xfrm>
            <a:off x="693601" y="2165625"/>
            <a:ext cx="3375982" cy="3960537"/>
          </a:xfrm>
        </p:spPr>
        <p:txBody>
          <a:bodyPr/>
          <a:lstStyle>
            <a:lvl1pPr marL="0" indent="0">
              <a:spcAft>
                <a:spcPts val="1800"/>
              </a:spcAft>
              <a:buFont typeface="Arial" panose="020B0604020202020204" pitchFamily="34" charset="0"/>
              <a:buNone/>
              <a:defRPr b="1">
                <a:solidFill>
                  <a:schemeClr val="accent2"/>
                </a:solidFill>
              </a:defRPr>
            </a:lvl1pPr>
            <a:lvl2pPr marL="0" indent="-288000">
              <a:buClr>
                <a:schemeClr val="accent5"/>
              </a:buClr>
              <a:buSzPct val="90000"/>
              <a:buFont typeface="Wingdings" pitchFamily="2" charset="2"/>
              <a:buNone/>
              <a:defRPr/>
            </a:lvl2pPr>
            <a:lvl3pPr>
              <a:buFont typeface="Wingdings" pitchFamily="2" charset="2"/>
              <a:buNone/>
              <a:defRPr/>
            </a:lvl3pPr>
            <a:lvl4pPr>
              <a:buFont typeface="Wingdings" pitchFamily="2" charset="2"/>
              <a:buNone/>
              <a:defRPr/>
            </a:lvl4pPr>
            <a:lvl5pPr>
              <a:buFont typeface="Wingdings" pitchFamily="2" charset="2"/>
              <a:buNone/>
              <a:defRPr/>
            </a:lvl5pPr>
          </a:lstStyle>
          <a:p>
            <a:pPr lvl="0"/>
            <a:r>
              <a:rPr lang="cs-CZ" dirty="0"/>
              <a:t>Upravte styly předlohy textu.</a:t>
            </a:r>
          </a:p>
          <a:p>
            <a:pPr lvl="1"/>
            <a:r>
              <a:rPr lang="cs-CZ" dirty="0"/>
              <a:t>Druhá úroveň</a:t>
            </a: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5A12E-3DFE-4C3E-9036-7893F29C52C1}" type="slidenum">
              <a:rPr lang="cs-CZ" smtClean="0"/>
              <a:t>‹#›</a:t>
            </a:fld>
            <a:endParaRPr lang="cs-CZ"/>
          </a:p>
        </p:txBody>
      </p:sp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7671851E-E145-B540-BFE6-BCB164F7650F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8119333" y="2165625"/>
            <a:ext cx="3375982" cy="3960537"/>
          </a:xfrm>
        </p:spPr>
        <p:txBody>
          <a:bodyPr/>
          <a:lstStyle>
            <a:lvl1pPr marL="0" indent="0">
              <a:spcAft>
                <a:spcPts val="1800"/>
              </a:spcAft>
              <a:buFont typeface="Arial" panose="020B0604020202020204" pitchFamily="34" charset="0"/>
              <a:buNone/>
              <a:defRPr b="1">
                <a:solidFill>
                  <a:schemeClr val="accent2"/>
                </a:solidFill>
              </a:defRPr>
            </a:lvl1pPr>
            <a:lvl2pPr marL="0" indent="-288000">
              <a:buClr>
                <a:schemeClr val="accent5"/>
              </a:buClr>
              <a:buSzPct val="90000"/>
              <a:buFont typeface="Wingdings" pitchFamily="2" charset="2"/>
              <a:buNone/>
              <a:defRPr/>
            </a:lvl2pPr>
            <a:lvl3pPr>
              <a:buFont typeface="Wingdings" pitchFamily="2" charset="2"/>
              <a:buNone/>
              <a:defRPr/>
            </a:lvl3pPr>
            <a:lvl4pPr>
              <a:buFont typeface="Wingdings" pitchFamily="2" charset="2"/>
              <a:buNone/>
              <a:defRPr/>
            </a:lvl4pPr>
            <a:lvl5pPr>
              <a:buFont typeface="Wingdings" pitchFamily="2" charset="2"/>
              <a:buNone/>
              <a:defRPr/>
            </a:lvl5pPr>
          </a:lstStyle>
          <a:p>
            <a:pPr lvl="0"/>
            <a:r>
              <a:rPr lang="cs-CZ" dirty="0"/>
              <a:t>Upravte styly předlohy textu.</a:t>
            </a:r>
          </a:p>
          <a:p>
            <a:pPr lvl="1"/>
            <a:r>
              <a:rPr lang="cs-CZ" dirty="0"/>
              <a:t>Druhá úroveň</a:t>
            </a:r>
          </a:p>
        </p:txBody>
      </p:sp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C5DD8208-8E62-3BCD-5295-A5DE908611EA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4408009" y="2165625"/>
            <a:ext cx="3375982" cy="3960537"/>
          </a:xfrm>
        </p:spPr>
        <p:txBody>
          <a:bodyPr/>
          <a:lstStyle>
            <a:lvl1pPr marL="0" indent="0">
              <a:spcAft>
                <a:spcPts val="1800"/>
              </a:spcAft>
              <a:buFont typeface="Arial" panose="020B0604020202020204" pitchFamily="34" charset="0"/>
              <a:buNone/>
              <a:defRPr b="1">
                <a:solidFill>
                  <a:schemeClr val="accent2"/>
                </a:solidFill>
              </a:defRPr>
            </a:lvl1pPr>
            <a:lvl2pPr marL="0" indent="-288000">
              <a:buClr>
                <a:schemeClr val="accent5"/>
              </a:buClr>
              <a:buSzPct val="90000"/>
              <a:buFont typeface="Wingdings" pitchFamily="2" charset="2"/>
              <a:buNone/>
              <a:defRPr/>
            </a:lvl2pPr>
            <a:lvl3pPr>
              <a:buFont typeface="Wingdings" pitchFamily="2" charset="2"/>
              <a:buNone/>
              <a:defRPr/>
            </a:lvl3pPr>
            <a:lvl4pPr>
              <a:buFont typeface="Wingdings" pitchFamily="2" charset="2"/>
              <a:buNone/>
              <a:defRPr/>
            </a:lvl4pPr>
            <a:lvl5pPr>
              <a:buFont typeface="Wingdings" pitchFamily="2" charset="2"/>
              <a:buNone/>
              <a:defRPr/>
            </a:lvl5pPr>
          </a:lstStyle>
          <a:p>
            <a:pPr lvl="0"/>
            <a:r>
              <a:rPr lang="cs-CZ" dirty="0"/>
              <a:t>Upravte styly předlohy textu.</a:t>
            </a:r>
          </a:p>
          <a:p>
            <a:pPr lvl="1"/>
            <a:r>
              <a:rPr lang="cs-CZ" dirty="0"/>
              <a:t>Druhá úroveň</a:t>
            </a:r>
          </a:p>
        </p:txBody>
      </p:sp>
      <p:sp>
        <p:nvSpPr>
          <p:cNvPr id="5" name="Zástupný symbol pro číslo snímku 5">
            <a:extLst>
              <a:ext uri="{FF2B5EF4-FFF2-40B4-BE49-F238E27FC236}">
                <a16:creationId xmlns:a16="http://schemas.microsoft.com/office/drawing/2014/main" id="{39ABDBAE-853D-D6B9-5F51-8150B79DC2CE}"/>
              </a:ext>
            </a:extLst>
          </p:cNvPr>
          <p:cNvSpPr txBox="1">
            <a:spLocks/>
          </p:cNvSpPr>
          <p:nvPr userDrawn="1"/>
        </p:nvSpPr>
        <p:spPr>
          <a:xfrm>
            <a:off x="693600" y="6300000"/>
            <a:ext cx="3952828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cs-CZ" sz="1000" dirty="0">
                <a:solidFill>
                  <a:schemeClr val="bg2"/>
                </a:solidFill>
              </a:rPr>
              <a:t>Centrum pro regionální rozvoj České republiky</a:t>
            </a:r>
          </a:p>
        </p:txBody>
      </p:sp>
    </p:spTree>
    <p:extLst>
      <p:ext uri="{BB962C8B-B14F-4D97-AF65-F5344CB8AC3E}">
        <p14:creationId xmlns:p14="http://schemas.microsoft.com/office/powerpoint/2010/main" val="4355645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dnadpis, 3 sloupce podbarven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4000" y="619932"/>
            <a:ext cx="9900000" cy="599268"/>
          </a:xfrm>
        </p:spPr>
        <p:txBody>
          <a:bodyPr/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 hasCustomPrompt="1"/>
          </p:nvPr>
        </p:nvSpPr>
        <p:spPr>
          <a:xfrm>
            <a:off x="684000" y="2257436"/>
            <a:ext cx="3355437" cy="3590706"/>
          </a:xfrm>
          <a:solidFill>
            <a:schemeClr val="tx2"/>
          </a:solidFill>
        </p:spPr>
        <p:txBody>
          <a:bodyPr lIns="180000" tIns="108000" rIns="144000" bIns="72000"/>
          <a:lstStyle>
            <a:lvl1pPr marL="0">
              <a:spcAft>
                <a:spcPts val="1800"/>
              </a:spcAft>
              <a:buFont typeface="Arial" panose="020B0604020202020204" pitchFamily="34" charset="0"/>
              <a:buNone/>
              <a:defRPr b="1">
                <a:solidFill>
                  <a:schemeClr val="accent5"/>
                </a:solidFill>
              </a:defRPr>
            </a:lvl1pPr>
            <a:lvl2pPr marL="0" indent="-288000">
              <a:buClr>
                <a:schemeClr val="accent5"/>
              </a:buClr>
              <a:buSzPct val="90000"/>
              <a:buFont typeface="Wingdings" pitchFamily="2" charset="2"/>
              <a:buNone/>
              <a:defRPr sz="1500">
                <a:solidFill>
                  <a:schemeClr val="bg1"/>
                </a:solidFill>
              </a:defRPr>
            </a:lvl2pPr>
            <a:lvl3pPr>
              <a:buFont typeface="Wingdings" pitchFamily="2" charset="2"/>
              <a:buNone/>
              <a:defRPr/>
            </a:lvl3pPr>
            <a:lvl4pPr>
              <a:buFont typeface="Wingdings" pitchFamily="2" charset="2"/>
              <a:buNone/>
              <a:defRPr/>
            </a:lvl4pPr>
            <a:lvl5pPr>
              <a:buFont typeface="Wingdings" pitchFamily="2" charset="2"/>
              <a:buNone/>
              <a:defRPr/>
            </a:lvl5pPr>
          </a:lstStyle>
          <a:p>
            <a:pPr lvl="0"/>
            <a:r>
              <a:rPr lang="cs-CZ" dirty="0"/>
              <a:t>Upravte styly předlohy textu.</a:t>
            </a:r>
          </a:p>
          <a:p>
            <a:pPr lvl="1"/>
            <a:r>
              <a:rPr lang="cs-CZ" dirty="0"/>
              <a:t>Druhá úroveň</a:t>
            </a: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5A12E-3DFE-4C3E-9036-7893F29C52C1}" type="slidenum">
              <a:rPr lang="cs-CZ" smtClean="0"/>
              <a:t>‹#›</a:t>
            </a:fld>
            <a:endParaRPr lang="cs-CZ"/>
          </a:p>
        </p:txBody>
      </p:sp>
      <p:sp>
        <p:nvSpPr>
          <p:cNvPr id="9" name="Zástupný text 8">
            <a:extLst>
              <a:ext uri="{FF2B5EF4-FFF2-40B4-BE49-F238E27FC236}">
                <a16:creationId xmlns:a16="http://schemas.microsoft.com/office/drawing/2014/main" id="{6F99AF0C-D583-5D11-E4A5-C93DED75A4D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84000" y="1243809"/>
            <a:ext cx="5259600" cy="772560"/>
          </a:xfrm>
        </p:spPr>
        <p:txBody>
          <a:bodyPr/>
          <a:lstStyle>
            <a:lvl1pPr>
              <a:buNone/>
              <a:defRPr lang="cs-CZ" sz="2000" kern="1200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Font typeface="Wingdings" pitchFamily="2" charset="2"/>
              <a:buNone/>
            </a:pPr>
            <a:r>
              <a:rPr lang="cs-CZ" dirty="0"/>
              <a:t>Po kliknutí můžete upravovat styly textu v předloze.</a:t>
            </a:r>
          </a:p>
        </p:txBody>
      </p:sp>
      <p:sp>
        <p:nvSpPr>
          <p:cNvPr id="4" name="Zástupný symbol pro obsah 2">
            <a:extLst>
              <a:ext uri="{FF2B5EF4-FFF2-40B4-BE49-F238E27FC236}">
                <a16:creationId xmlns:a16="http://schemas.microsoft.com/office/drawing/2014/main" id="{2C9E7C88-D105-85BB-7817-7828128845B7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8156517" y="2257436"/>
            <a:ext cx="3355437" cy="3590706"/>
          </a:xfrm>
          <a:solidFill>
            <a:schemeClr val="tx2"/>
          </a:solidFill>
        </p:spPr>
        <p:txBody>
          <a:bodyPr lIns="180000" tIns="108000" rIns="144000" bIns="72000"/>
          <a:lstStyle>
            <a:lvl1pPr marL="0">
              <a:spcAft>
                <a:spcPts val="1800"/>
              </a:spcAft>
              <a:buFont typeface="Arial" panose="020B0604020202020204" pitchFamily="34" charset="0"/>
              <a:buNone/>
              <a:defRPr b="1">
                <a:solidFill>
                  <a:schemeClr val="accent5"/>
                </a:solidFill>
              </a:defRPr>
            </a:lvl1pPr>
            <a:lvl2pPr marL="0" indent="-288000">
              <a:buClr>
                <a:schemeClr val="accent5"/>
              </a:buClr>
              <a:buSzPct val="90000"/>
              <a:buFont typeface="Wingdings" pitchFamily="2" charset="2"/>
              <a:buNone/>
              <a:defRPr sz="1500">
                <a:solidFill>
                  <a:schemeClr val="bg1"/>
                </a:solidFill>
              </a:defRPr>
            </a:lvl2pPr>
            <a:lvl3pPr>
              <a:buFont typeface="Wingdings" pitchFamily="2" charset="2"/>
              <a:buNone/>
              <a:defRPr/>
            </a:lvl3pPr>
            <a:lvl4pPr>
              <a:buFont typeface="Wingdings" pitchFamily="2" charset="2"/>
              <a:buNone/>
              <a:defRPr/>
            </a:lvl4pPr>
            <a:lvl5pPr>
              <a:buFont typeface="Wingdings" pitchFamily="2" charset="2"/>
              <a:buNone/>
              <a:defRPr/>
            </a:lvl5pPr>
          </a:lstStyle>
          <a:p>
            <a:pPr lvl="0"/>
            <a:r>
              <a:rPr lang="cs-CZ" dirty="0"/>
              <a:t>Upravte styly předlohy textu.</a:t>
            </a:r>
          </a:p>
          <a:p>
            <a:pPr lvl="1"/>
            <a:r>
              <a:rPr lang="cs-CZ" dirty="0"/>
              <a:t>Druhá úroveň</a:t>
            </a: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F3B495C6-E9D9-BB16-034D-BB35D518475B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4420259" y="2257436"/>
            <a:ext cx="3355437" cy="3590706"/>
          </a:xfrm>
          <a:solidFill>
            <a:schemeClr val="tx2"/>
          </a:solidFill>
        </p:spPr>
        <p:txBody>
          <a:bodyPr lIns="180000" tIns="108000" rIns="144000" bIns="72000"/>
          <a:lstStyle>
            <a:lvl1pPr marL="0">
              <a:spcAft>
                <a:spcPts val="1800"/>
              </a:spcAft>
              <a:buFont typeface="Arial" panose="020B0604020202020204" pitchFamily="34" charset="0"/>
              <a:buNone/>
              <a:defRPr b="1">
                <a:solidFill>
                  <a:schemeClr val="accent5"/>
                </a:solidFill>
              </a:defRPr>
            </a:lvl1pPr>
            <a:lvl2pPr marL="0" indent="-288000">
              <a:buClr>
                <a:schemeClr val="accent5"/>
              </a:buClr>
              <a:buSzPct val="90000"/>
              <a:buFont typeface="Wingdings" pitchFamily="2" charset="2"/>
              <a:buNone/>
              <a:defRPr sz="1500">
                <a:solidFill>
                  <a:schemeClr val="bg1"/>
                </a:solidFill>
              </a:defRPr>
            </a:lvl2pPr>
            <a:lvl3pPr>
              <a:buFont typeface="Wingdings" pitchFamily="2" charset="2"/>
              <a:buNone/>
              <a:defRPr/>
            </a:lvl3pPr>
            <a:lvl4pPr>
              <a:buFont typeface="Wingdings" pitchFamily="2" charset="2"/>
              <a:buNone/>
              <a:defRPr/>
            </a:lvl4pPr>
            <a:lvl5pPr>
              <a:buFont typeface="Wingdings" pitchFamily="2" charset="2"/>
              <a:buNone/>
              <a:defRPr/>
            </a:lvl5pPr>
          </a:lstStyle>
          <a:p>
            <a:pPr lvl="0"/>
            <a:r>
              <a:rPr lang="cs-CZ" dirty="0"/>
              <a:t>Upravte styly předlohy textu.</a:t>
            </a:r>
          </a:p>
          <a:p>
            <a:pPr lvl="1"/>
            <a:r>
              <a:rPr lang="cs-CZ" dirty="0"/>
              <a:t>Druhá úroveň</a:t>
            </a:r>
          </a:p>
        </p:txBody>
      </p:sp>
      <p:sp>
        <p:nvSpPr>
          <p:cNvPr id="5" name="Zástupný symbol pro číslo snímku 5">
            <a:extLst>
              <a:ext uri="{FF2B5EF4-FFF2-40B4-BE49-F238E27FC236}">
                <a16:creationId xmlns:a16="http://schemas.microsoft.com/office/drawing/2014/main" id="{0B731558-96EF-8F5D-FFA5-FAC40544D41B}"/>
              </a:ext>
            </a:extLst>
          </p:cNvPr>
          <p:cNvSpPr txBox="1">
            <a:spLocks/>
          </p:cNvSpPr>
          <p:nvPr userDrawn="1"/>
        </p:nvSpPr>
        <p:spPr>
          <a:xfrm>
            <a:off x="693600" y="6300000"/>
            <a:ext cx="3952828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cs-CZ" sz="1000" dirty="0">
                <a:solidFill>
                  <a:schemeClr val="bg2"/>
                </a:solidFill>
              </a:rPr>
              <a:t>Centrum pro regionální rozvoj České republiky</a:t>
            </a:r>
          </a:p>
        </p:txBody>
      </p:sp>
    </p:spTree>
    <p:extLst>
      <p:ext uri="{BB962C8B-B14F-4D97-AF65-F5344CB8AC3E}">
        <p14:creationId xmlns:p14="http://schemas.microsoft.com/office/powerpoint/2010/main" val="4288470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sloupce podbarvené se šipkam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4000" y="619932"/>
            <a:ext cx="9900000" cy="599268"/>
          </a:xfrm>
        </p:spPr>
        <p:txBody>
          <a:bodyPr/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 hasCustomPrompt="1"/>
          </p:nvPr>
        </p:nvSpPr>
        <p:spPr>
          <a:xfrm>
            <a:off x="684001" y="2257436"/>
            <a:ext cx="3105680" cy="3590706"/>
          </a:xfrm>
          <a:solidFill>
            <a:schemeClr val="accent1"/>
          </a:solidFill>
        </p:spPr>
        <p:txBody>
          <a:bodyPr lIns="180000" tIns="180000" rIns="144000" bIns="72000"/>
          <a:lstStyle>
            <a:lvl1pPr marL="0">
              <a:spcAft>
                <a:spcPts val="1800"/>
              </a:spcAft>
              <a:buFont typeface="Arial" panose="020B0604020202020204" pitchFamily="34" charset="0"/>
              <a:buNone/>
              <a:defRPr lang="cs-CZ" sz="150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-288000">
              <a:buClr>
                <a:schemeClr val="accent5"/>
              </a:buClr>
              <a:buSzPct val="90000"/>
              <a:buFont typeface="Wingdings" pitchFamily="2" charset="2"/>
              <a:buNone/>
              <a:defRPr sz="1500">
                <a:solidFill>
                  <a:schemeClr val="bg1"/>
                </a:solidFill>
              </a:defRPr>
            </a:lvl2pPr>
            <a:lvl3pPr>
              <a:buFont typeface="Wingdings" pitchFamily="2" charset="2"/>
              <a:buNone/>
              <a:defRPr/>
            </a:lvl3pPr>
            <a:lvl4pPr>
              <a:buFont typeface="Wingdings" pitchFamily="2" charset="2"/>
              <a:buNone/>
              <a:defRPr/>
            </a:lvl4pPr>
            <a:lvl5pPr>
              <a:buFont typeface="Wingdings" pitchFamily="2" charset="2"/>
              <a:buNone/>
              <a:defRPr/>
            </a:lvl5pPr>
          </a:lstStyle>
          <a:p>
            <a:pPr marL="0" lvl="1" indent="-28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accent5"/>
              </a:buClr>
              <a:buSzPct val="90000"/>
              <a:buFont typeface="Wingdings" pitchFamily="2" charset="2"/>
              <a:buNone/>
            </a:pPr>
            <a:r>
              <a:rPr lang="cs-CZ" dirty="0"/>
              <a:t>Upravte styly předlohy textu.</a:t>
            </a: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5A12E-3DFE-4C3E-9036-7893F29C52C1}" type="slidenum">
              <a:rPr lang="cs-CZ" smtClean="0"/>
              <a:t>‹#›</a:t>
            </a:fld>
            <a:endParaRPr lang="cs-CZ"/>
          </a:p>
        </p:txBody>
      </p:sp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963E211A-EC28-5A07-3501-03AC420E839A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8405601" y="2246803"/>
            <a:ext cx="3105680" cy="3590706"/>
          </a:xfrm>
          <a:solidFill>
            <a:schemeClr val="accent1"/>
          </a:solidFill>
        </p:spPr>
        <p:txBody>
          <a:bodyPr lIns="180000" tIns="180000" rIns="144000" bIns="72000"/>
          <a:lstStyle>
            <a:lvl1pPr marL="0">
              <a:spcAft>
                <a:spcPts val="1800"/>
              </a:spcAft>
              <a:buFont typeface="Arial" panose="020B0604020202020204" pitchFamily="34" charset="0"/>
              <a:buNone/>
              <a:defRPr lang="cs-CZ" sz="150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-288000">
              <a:buClr>
                <a:schemeClr val="accent5"/>
              </a:buClr>
              <a:buSzPct val="90000"/>
              <a:buFont typeface="Wingdings" pitchFamily="2" charset="2"/>
              <a:buNone/>
              <a:defRPr sz="1500">
                <a:solidFill>
                  <a:schemeClr val="bg1"/>
                </a:solidFill>
              </a:defRPr>
            </a:lvl2pPr>
            <a:lvl3pPr>
              <a:buFont typeface="Wingdings" pitchFamily="2" charset="2"/>
              <a:buNone/>
              <a:defRPr/>
            </a:lvl3pPr>
            <a:lvl4pPr>
              <a:buFont typeface="Wingdings" pitchFamily="2" charset="2"/>
              <a:buNone/>
              <a:defRPr/>
            </a:lvl4pPr>
            <a:lvl5pPr>
              <a:buFont typeface="Wingdings" pitchFamily="2" charset="2"/>
              <a:buNone/>
              <a:defRPr/>
            </a:lvl5pPr>
          </a:lstStyle>
          <a:p>
            <a:pPr marL="0" lvl="1" indent="-28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accent5"/>
              </a:buClr>
              <a:buSzPct val="90000"/>
              <a:buFont typeface="Wingdings" pitchFamily="2" charset="2"/>
              <a:buNone/>
            </a:pPr>
            <a:r>
              <a:rPr lang="cs-CZ" dirty="0"/>
              <a:t>Upravte styly předlohy textu.</a:t>
            </a:r>
          </a:p>
        </p:txBody>
      </p:sp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CA544A6B-12C5-DC1B-EDF5-D0332255C4DE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4544801" y="2257436"/>
            <a:ext cx="3105680" cy="3590706"/>
          </a:xfrm>
          <a:solidFill>
            <a:schemeClr val="accent1"/>
          </a:solidFill>
        </p:spPr>
        <p:txBody>
          <a:bodyPr lIns="180000" tIns="180000" rIns="144000" bIns="72000"/>
          <a:lstStyle>
            <a:lvl1pPr marL="0">
              <a:spcAft>
                <a:spcPts val="1800"/>
              </a:spcAft>
              <a:buFont typeface="Arial" panose="020B0604020202020204" pitchFamily="34" charset="0"/>
              <a:buNone/>
              <a:defRPr lang="cs-CZ" sz="150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-288000">
              <a:buClr>
                <a:schemeClr val="accent5"/>
              </a:buClr>
              <a:buSzPct val="90000"/>
              <a:buFont typeface="Wingdings" pitchFamily="2" charset="2"/>
              <a:buNone/>
              <a:defRPr sz="1500">
                <a:solidFill>
                  <a:schemeClr val="bg1"/>
                </a:solidFill>
              </a:defRPr>
            </a:lvl2pPr>
            <a:lvl3pPr>
              <a:buFont typeface="Wingdings" pitchFamily="2" charset="2"/>
              <a:buNone/>
              <a:defRPr/>
            </a:lvl3pPr>
            <a:lvl4pPr>
              <a:buFont typeface="Wingdings" pitchFamily="2" charset="2"/>
              <a:buNone/>
              <a:defRPr/>
            </a:lvl4pPr>
            <a:lvl5pPr>
              <a:buFont typeface="Wingdings" pitchFamily="2" charset="2"/>
              <a:buNone/>
              <a:defRPr/>
            </a:lvl5pPr>
          </a:lstStyle>
          <a:p>
            <a:pPr marL="0" lvl="1" indent="-28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accent5"/>
              </a:buClr>
              <a:buSzPct val="90000"/>
              <a:buFont typeface="Wingdings" pitchFamily="2" charset="2"/>
              <a:buNone/>
            </a:pPr>
            <a:r>
              <a:rPr lang="cs-CZ" dirty="0"/>
              <a:t>Upravte styly předlohy textu.</a:t>
            </a:r>
          </a:p>
        </p:txBody>
      </p:sp>
      <p:pic>
        <p:nvPicPr>
          <p:cNvPr id="18" name="Obrázek 17">
            <a:extLst>
              <a:ext uri="{FF2B5EF4-FFF2-40B4-BE49-F238E27FC236}">
                <a16:creationId xmlns:a16="http://schemas.microsoft.com/office/drawing/2014/main" id="{2A3086D1-EC65-B74C-A8BB-C58567182BE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985314" y="3880589"/>
            <a:ext cx="360717" cy="301120"/>
          </a:xfrm>
          <a:prstGeom prst="rect">
            <a:avLst/>
          </a:prstGeom>
        </p:spPr>
      </p:pic>
      <p:pic>
        <p:nvPicPr>
          <p:cNvPr id="20" name="Obrázek 19">
            <a:extLst>
              <a:ext uri="{FF2B5EF4-FFF2-40B4-BE49-F238E27FC236}">
                <a16:creationId xmlns:a16="http://schemas.microsoft.com/office/drawing/2014/main" id="{CAAABE1A-E3F7-8D77-4BC1-22DA8776E5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46114" y="3880589"/>
            <a:ext cx="360717" cy="301120"/>
          </a:xfrm>
          <a:prstGeom prst="rect">
            <a:avLst/>
          </a:prstGeom>
        </p:spPr>
      </p:pic>
      <p:sp>
        <p:nvSpPr>
          <p:cNvPr id="21" name="Zástupný text 8">
            <a:extLst>
              <a:ext uri="{FF2B5EF4-FFF2-40B4-BE49-F238E27FC236}">
                <a16:creationId xmlns:a16="http://schemas.microsoft.com/office/drawing/2014/main" id="{EE858B53-D403-C768-50C6-B820DCD4E56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84000" y="1243809"/>
            <a:ext cx="5259600" cy="772560"/>
          </a:xfrm>
        </p:spPr>
        <p:txBody>
          <a:bodyPr/>
          <a:lstStyle>
            <a:lvl1pPr>
              <a:buNone/>
              <a:defRPr lang="cs-CZ" sz="2000" kern="1200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Font typeface="Wingdings" pitchFamily="2" charset="2"/>
              <a:buNone/>
            </a:pPr>
            <a:r>
              <a:rPr lang="cs-CZ" dirty="0"/>
              <a:t>Po kliknutí můžete upravovat styly textu v předloze.</a:t>
            </a:r>
          </a:p>
        </p:txBody>
      </p:sp>
      <p:sp>
        <p:nvSpPr>
          <p:cNvPr id="4" name="Zástupný symbol pro číslo snímku 5">
            <a:extLst>
              <a:ext uri="{FF2B5EF4-FFF2-40B4-BE49-F238E27FC236}">
                <a16:creationId xmlns:a16="http://schemas.microsoft.com/office/drawing/2014/main" id="{15979606-BBD8-84B5-9E37-3BD62CAE20C5}"/>
              </a:ext>
            </a:extLst>
          </p:cNvPr>
          <p:cNvSpPr txBox="1">
            <a:spLocks/>
          </p:cNvSpPr>
          <p:nvPr userDrawn="1"/>
        </p:nvSpPr>
        <p:spPr>
          <a:xfrm>
            <a:off x="693600" y="6300000"/>
            <a:ext cx="3952828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cs-CZ" sz="1000" dirty="0">
                <a:solidFill>
                  <a:schemeClr val="bg2"/>
                </a:solidFill>
              </a:rPr>
              <a:t>Centrum pro regionální rozvoj České republiky</a:t>
            </a:r>
          </a:p>
        </p:txBody>
      </p:sp>
    </p:spTree>
    <p:extLst>
      <p:ext uri="{BB962C8B-B14F-4D97-AF65-F5344CB8AC3E}">
        <p14:creationId xmlns:p14="http://schemas.microsoft.com/office/powerpoint/2010/main" val="9224858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sloupce s obráz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4000" y="619932"/>
            <a:ext cx="9900000" cy="599268"/>
          </a:xfrm>
        </p:spPr>
        <p:txBody>
          <a:bodyPr/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 hasCustomPrompt="1"/>
          </p:nvPr>
        </p:nvSpPr>
        <p:spPr>
          <a:xfrm>
            <a:off x="684001" y="4444252"/>
            <a:ext cx="2428993" cy="1403889"/>
          </a:xfrm>
          <a:noFill/>
        </p:spPr>
        <p:txBody>
          <a:bodyPr lIns="0" tIns="0" rIns="0" bIns="0">
            <a:normAutofit/>
          </a:bodyPr>
          <a:lstStyle>
            <a:lvl1pPr marL="0">
              <a:spcAft>
                <a:spcPts val="1800"/>
              </a:spcAft>
              <a:buFont typeface="Arial" panose="020B0604020202020204" pitchFamily="34" charset="0"/>
              <a:buNone/>
              <a:defRPr lang="cs-CZ" sz="150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-288000">
              <a:buClr>
                <a:schemeClr val="accent5"/>
              </a:buClr>
              <a:buSzPct val="90000"/>
              <a:buFont typeface="Wingdings" pitchFamily="2" charset="2"/>
              <a:buNone/>
              <a:defRPr sz="1300"/>
            </a:lvl2pPr>
            <a:lvl3pPr>
              <a:buFont typeface="Wingdings" pitchFamily="2" charset="2"/>
              <a:buNone/>
              <a:defRPr/>
            </a:lvl3pPr>
            <a:lvl4pPr>
              <a:buFont typeface="Wingdings" pitchFamily="2" charset="2"/>
              <a:buNone/>
              <a:defRPr/>
            </a:lvl4pPr>
            <a:lvl5pPr>
              <a:buFont typeface="Wingdings" pitchFamily="2" charset="2"/>
              <a:buNone/>
              <a:defRPr/>
            </a:lvl5pPr>
          </a:lstStyle>
          <a:p>
            <a:pPr marL="0" lvl="1" indent="-28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accent5"/>
              </a:buClr>
              <a:buSzPct val="90000"/>
              <a:buFont typeface="Wingdings" pitchFamily="2" charset="2"/>
              <a:buNone/>
            </a:pPr>
            <a:r>
              <a:rPr lang="cs-CZ" dirty="0"/>
              <a:t>Upravte styly předlohy textu.</a:t>
            </a: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5A12E-3DFE-4C3E-9036-7893F29C52C1}" type="slidenum">
              <a:rPr lang="cs-CZ" smtClean="0"/>
              <a:t>‹#›</a:t>
            </a:fld>
            <a:endParaRPr lang="cs-CZ"/>
          </a:p>
        </p:txBody>
      </p:sp>
      <p:sp>
        <p:nvSpPr>
          <p:cNvPr id="8" name="Zástupný symbol obrázku 7">
            <a:extLst>
              <a:ext uri="{FF2B5EF4-FFF2-40B4-BE49-F238E27FC236}">
                <a16:creationId xmlns:a16="http://schemas.microsoft.com/office/drawing/2014/main" id="{62BF156C-6399-DFD3-9F5E-24AE50EBC86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84000" y="1492625"/>
            <a:ext cx="2428993" cy="2602004"/>
          </a:xfrm>
        </p:spPr>
        <p:txBody>
          <a:bodyPr/>
          <a:lstStyle/>
          <a:p>
            <a:endParaRPr lang="cs-CZ"/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1FE252C3-C241-69C2-ACDF-A6765E53EC81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9077724" y="4444252"/>
            <a:ext cx="2428993" cy="1403889"/>
          </a:xfrm>
          <a:noFill/>
        </p:spPr>
        <p:txBody>
          <a:bodyPr lIns="0" tIns="0" rIns="0" bIns="0">
            <a:normAutofit/>
          </a:bodyPr>
          <a:lstStyle>
            <a:lvl1pPr marL="0">
              <a:spcAft>
                <a:spcPts val="1800"/>
              </a:spcAft>
              <a:buFont typeface="Arial" panose="020B0604020202020204" pitchFamily="34" charset="0"/>
              <a:buNone/>
              <a:defRPr lang="cs-CZ" sz="150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-288000">
              <a:buClr>
                <a:schemeClr val="accent5"/>
              </a:buClr>
              <a:buSzPct val="90000"/>
              <a:buFont typeface="Wingdings" pitchFamily="2" charset="2"/>
              <a:buNone/>
              <a:defRPr sz="1300"/>
            </a:lvl2pPr>
            <a:lvl3pPr>
              <a:buFont typeface="Wingdings" pitchFamily="2" charset="2"/>
              <a:buNone/>
              <a:defRPr/>
            </a:lvl3pPr>
            <a:lvl4pPr>
              <a:buFont typeface="Wingdings" pitchFamily="2" charset="2"/>
              <a:buNone/>
              <a:defRPr/>
            </a:lvl4pPr>
            <a:lvl5pPr>
              <a:buFont typeface="Wingdings" pitchFamily="2" charset="2"/>
              <a:buNone/>
              <a:defRPr/>
            </a:lvl5pPr>
          </a:lstStyle>
          <a:p>
            <a:pPr marL="0" lvl="1" indent="-28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accent5"/>
              </a:buClr>
              <a:buSzPct val="90000"/>
              <a:buFont typeface="Wingdings" pitchFamily="2" charset="2"/>
              <a:buNone/>
            </a:pPr>
            <a:r>
              <a:rPr lang="cs-CZ" dirty="0"/>
              <a:t>Upravte styly předlohy textu.</a:t>
            </a:r>
          </a:p>
        </p:txBody>
      </p:sp>
      <p:sp>
        <p:nvSpPr>
          <p:cNvPr id="13" name="Zástupný symbol obrázku 7">
            <a:extLst>
              <a:ext uri="{FF2B5EF4-FFF2-40B4-BE49-F238E27FC236}">
                <a16:creationId xmlns:a16="http://schemas.microsoft.com/office/drawing/2014/main" id="{FFC6CDFB-54AD-FC10-492E-D0931BD2D94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77723" y="1492625"/>
            <a:ext cx="2428993" cy="2602004"/>
          </a:xfrm>
        </p:spPr>
        <p:txBody>
          <a:bodyPr/>
          <a:lstStyle/>
          <a:p>
            <a:endParaRPr lang="cs-CZ"/>
          </a:p>
        </p:txBody>
      </p:sp>
      <p:sp>
        <p:nvSpPr>
          <p:cNvPr id="14" name="Zástupný symbol pro obsah 2">
            <a:extLst>
              <a:ext uri="{FF2B5EF4-FFF2-40B4-BE49-F238E27FC236}">
                <a16:creationId xmlns:a16="http://schemas.microsoft.com/office/drawing/2014/main" id="{D5AA8550-16D6-4AA2-0FA5-8338C81AFAC5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6279817" y="4444252"/>
            <a:ext cx="2428993" cy="1403889"/>
          </a:xfrm>
          <a:noFill/>
        </p:spPr>
        <p:txBody>
          <a:bodyPr lIns="0" tIns="0" rIns="0" bIns="0">
            <a:normAutofit/>
          </a:bodyPr>
          <a:lstStyle>
            <a:lvl1pPr marL="0">
              <a:spcAft>
                <a:spcPts val="1800"/>
              </a:spcAft>
              <a:buFont typeface="Arial" panose="020B0604020202020204" pitchFamily="34" charset="0"/>
              <a:buNone/>
              <a:defRPr lang="cs-CZ" sz="150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-288000">
              <a:buClr>
                <a:schemeClr val="accent5"/>
              </a:buClr>
              <a:buSzPct val="90000"/>
              <a:buFont typeface="Wingdings" pitchFamily="2" charset="2"/>
              <a:buNone/>
              <a:defRPr sz="1300"/>
            </a:lvl2pPr>
            <a:lvl3pPr>
              <a:buFont typeface="Wingdings" pitchFamily="2" charset="2"/>
              <a:buNone/>
              <a:defRPr/>
            </a:lvl3pPr>
            <a:lvl4pPr>
              <a:buFont typeface="Wingdings" pitchFamily="2" charset="2"/>
              <a:buNone/>
              <a:defRPr/>
            </a:lvl4pPr>
            <a:lvl5pPr>
              <a:buFont typeface="Wingdings" pitchFamily="2" charset="2"/>
              <a:buNone/>
              <a:defRPr/>
            </a:lvl5pPr>
          </a:lstStyle>
          <a:p>
            <a:pPr marL="0" lvl="1" indent="-28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accent5"/>
              </a:buClr>
              <a:buSzPct val="90000"/>
              <a:buFont typeface="Wingdings" pitchFamily="2" charset="2"/>
              <a:buNone/>
            </a:pPr>
            <a:r>
              <a:rPr lang="cs-CZ" dirty="0"/>
              <a:t>Upravte styly předlohy textu.</a:t>
            </a:r>
          </a:p>
        </p:txBody>
      </p:sp>
      <p:sp>
        <p:nvSpPr>
          <p:cNvPr id="15" name="Zástupný symbol obrázku 7">
            <a:extLst>
              <a:ext uri="{FF2B5EF4-FFF2-40B4-BE49-F238E27FC236}">
                <a16:creationId xmlns:a16="http://schemas.microsoft.com/office/drawing/2014/main" id="{32839814-62AF-2979-37C7-4992C8D6E95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279816" y="1492625"/>
            <a:ext cx="2428993" cy="2602004"/>
          </a:xfrm>
        </p:spPr>
        <p:txBody>
          <a:bodyPr/>
          <a:lstStyle/>
          <a:p>
            <a:endParaRPr lang="cs-CZ"/>
          </a:p>
        </p:txBody>
      </p:sp>
      <p:sp>
        <p:nvSpPr>
          <p:cNvPr id="16" name="Zástupný symbol pro obsah 2">
            <a:extLst>
              <a:ext uri="{FF2B5EF4-FFF2-40B4-BE49-F238E27FC236}">
                <a16:creationId xmlns:a16="http://schemas.microsoft.com/office/drawing/2014/main" id="{1F7AACE7-568D-33D9-AF71-3ED0BB808ED7}"/>
              </a:ext>
            </a:extLst>
          </p:cNvPr>
          <p:cNvSpPr>
            <a:spLocks noGrp="1"/>
          </p:cNvSpPr>
          <p:nvPr>
            <p:ph sz="half" idx="18" hasCustomPrompt="1"/>
          </p:nvPr>
        </p:nvSpPr>
        <p:spPr>
          <a:xfrm>
            <a:off x="3481909" y="4444252"/>
            <a:ext cx="2428993" cy="1403889"/>
          </a:xfrm>
          <a:noFill/>
        </p:spPr>
        <p:txBody>
          <a:bodyPr lIns="0" tIns="0" rIns="0" bIns="0">
            <a:normAutofit/>
          </a:bodyPr>
          <a:lstStyle>
            <a:lvl1pPr marL="0">
              <a:spcAft>
                <a:spcPts val="1800"/>
              </a:spcAft>
              <a:buFont typeface="Arial" panose="020B0604020202020204" pitchFamily="34" charset="0"/>
              <a:buNone/>
              <a:defRPr lang="cs-CZ" sz="150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-288000">
              <a:buClr>
                <a:schemeClr val="accent5"/>
              </a:buClr>
              <a:buSzPct val="90000"/>
              <a:buFont typeface="Wingdings" pitchFamily="2" charset="2"/>
              <a:buNone/>
              <a:defRPr sz="1300"/>
            </a:lvl2pPr>
            <a:lvl3pPr>
              <a:buFont typeface="Wingdings" pitchFamily="2" charset="2"/>
              <a:buNone/>
              <a:defRPr/>
            </a:lvl3pPr>
            <a:lvl4pPr>
              <a:buFont typeface="Wingdings" pitchFamily="2" charset="2"/>
              <a:buNone/>
              <a:defRPr/>
            </a:lvl4pPr>
            <a:lvl5pPr>
              <a:buFont typeface="Wingdings" pitchFamily="2" charset="2"/>
              <a:buNone/>
              <a:defRPr/>
            </a:lvl5pPr>
          </a:lstStyle>
          <a:p>
            <a:pPr marL="0" lvl="1" indent="-28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accent5"/>
              </a:buClr>
              <a:buSzPct val="90000"/>
              <a:buFont typeface="Wingdings" pitchFamily="2" charset="2"/>
              <a:buNone/>
            </a:pPr>
            <a:r>
              <a:rPr lang="cs-CZ" dirty="0"/>
              <a:t>Upravte styly předlohy textu.</a:t>
            </a:r>
          </a:p>
        </p:txBody>
      </p:sp>
      <p:sp>
        <p:nvSpPr>
          <p:cNvPr id="17" name="Zástupný symbol obrázku 7">
            <a:extLst>
              <a:ext uri="{FF2B5EF4-FFF2-40B4-BE49-F238E27FC236}">
                <a16:creationId xmlns:a16="http://schemas.microsoft.com/office/drawing/2014/main" id="{6563AB54-CE31-EE11-7C25-22BFEB0849EE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481908" y="1492625"/>
            <a:ext cx="2428993" cy="2602004"/>
          </a:xfrm>
        </p:spPr>
        <p:txBody>
          <a:bodyPr/>
          <a:lstStyle/>
          <a:p>
            <a:endParaRPr lang="cs-CZ"/>
          </a:p>
        </p:txBody>
      </p:sp>
      <p:sp>
        <p:nvSpPr>
          <p:cNvPr id="5" name="Zástupný symbol pro číslo snímku 5">
            <a:extLst>
              <a:ext uri="{FF2B5EF4-FFF2-40B4-BE49-F238E27FC236}">
                <a16:creationId xmlns:a16="http://schemas.microsoft.com/office/drawing/2014/main" id="{9DBC53F1-960D-D556-CB37-CE4D6B4721C2}"/>
              </a:ext>
            </a:extLst>
          </p:cNvPr>
          <p:cNvSpPr txBox="1">
            <a:spLocks/>
          </p:cNvSpPr>
          <p:nvPr userDrawn="1"/>
        </p:nvSpPr>
        <p:spPr>
          <a:xfrm>
            <a:off x="693600" y="6300000"/>
            <a:ext cx="3952828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cs-CZ" sz="1000" dirty="0">
                <a:solidFill>
                  <a:schemeClr val="bg2"/>
                </a:solidFill>
              </a:rPr>
              <a:t>Centrum pro regionální rozvoj České republiky</a:t>
            </a:r>
          </a:p>
        </p:txBody>
      </p:sp>
    </p:spTree>
    <p:extLst>
      <p:ext uri="{BB962C8B-B14F-4D97-AF65-F5344CB8AC3E}">
        <p14:creationId xmlns:p14="http://schemas.microsoft.com/office/powerpoint/2010/main" val="134406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obrázku 5">
            <a:extLst>
              <a:ext uri="{FF2B5EF4-FFF2-40B4-BE49-F238E27FC236}">
                <a16:creationId xmlns:a16="http://schemas.microsoft.com/office/drawing/2014/main" id="{9F0403E7-BC0D-3F6B-6A17-DC5CF67E19D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5905499" cy="6858000"/>
          </a:xfrm>
        </p:spPr>
        <p:txBody>
          <a:bodyPr/>
          <a:lstStyle/>
          <a:p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300000" y="2109516"/>
            <a:ext cx="5400000" cy="1916866"/>
          </a:xfrm>
        </p:spPr>
        <p:txBody>
          <a:bodyPr lIns="0" tIns="0" rIns="0" bIns="0" anchor="t"/>
          <a:lstStyle>
            <a:lvl1pPr algn="l">
              <a:lnSpc>
                <a:spcPct val="100000"/>
              </a:lnSpc>
              <a:defRPr sz="3700" b="1">
                <a:solidFill>
                  <a:schemeClr val="accent1"/>
                </a:solidFill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6300000" y="4237731"/>
            <a:ext cx="5400000" cy="1968940"/>
          </a:xfr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dirty="0"/>
              <a:t>Kliknutím můžete upravit styl předlohy.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699CCF29-D0D5-5A2E-6E31-68FFDCEB449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" y="-73024"/>
            <a:ext cx="5241924" cy="3017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1786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02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dnadpis, 4 sloupce s obráz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4000" y="619932"/>
            <a:ext cx="9900000" cy="599268"/>
          </a:xfrm>
        </p:spPr>
        <p:txBody>
          <a:bodyPr/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 hasCustomPrompt="1"/>
          </p:nvPr>
        </p:nvSpPr>
        <p:spPr>
          <a:xfrm>
            <a:off x="684001" y="4444252"/>
            <a:ext cx="2428993" cy="1403889"/>
          </a:xfrm>
          <a:noFill/>
        </p:spPr>
        <p:txBody>
          <a:bodyPr lIns="0" tIns="0" rIns="0" bIns="0">
            <a:normAutofit/>
          </a:bodyPr>
          <a:lstStyle>
            <a:lvl1pPr marL="0">
              <a:spcAft>
                <a:spcPts val="1800"/>
              </a:spcAft>
              <a:buFont typeface="Arial" panose="020B0604020202020204" pitchFamily="34" charset="0"/>
              <a:buNone/>
              <a:defRPr lang="cs-CZ" sz="150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-288000">
              <a:buClr>
                <a:schemeClr val="accent5"/>
              </a:buClr>
              <a:buSzPct val="90000"/>
              <a:buFont typeface="Wingdings" pitchFamily="2" charset="2"/>
              <a:buNone/>
              <a:defRPr sz="1300"/>
            </a:lvl2pPr>
            <a:lvl3pPr>
              <a:buFont typeface="Wingdings" pitchFamily="2" charset="2"/>
              <a:buNone/>
              <a:defRPr/>
            </a:lvl3pPr>
            <a:lvl4pPr>
              <a:buFont typeface="Wingdings" pitchFamily="2" charset="2"/>
              <a:buNone/>
              <a:defRPr/>
            </a:lvl4pPr>
            <a:lvl5pPr>
              <a:buFont typeface="Wingdings" pitchFamily="2" charset="2"/>
              <a:buNone/>
              <a:defRPr/>
            </a:lvl5pPr>
          </a:lstStyle>
          <a:p>
            <a:pPr marL="0" lvl="1" indent="-28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accent5"/>
              </a:buClr>
              <a:buSzPct val="90000"/>
              <a:buFont typeface="Wingdings" pitchFamily="2" charset="2"/>
              <a:buNone/>
            </a:pPr>
            <a:r>
              <a:rPr lang="cs-CZ" dirty="0"/>
              <a:t>Upravte styly předlohy textu.</a:t>
            </a: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5A12E-3DFE-4C3E-9036-7893F29C52C1}" type="slidenum">
              <a:rPr lang="cs-CZ" smtClean="0"/>
              <a:t>‹#›</a:t>
            </a:fld>
            <a:endParaRPr lang="cs-CZ"/>
          </a:p>
        </p:txBody>
      </p:sp>
      <p:sp>
        <p:nvSpPr>
          <p:cNvPr id="8" name="Zástupný symbol obrázku 7">
            <a:extLst>
              <a:ext uri="{FF2B5EF4-FFF2-40B4-BE49-F238E27FC236}">
                <a16:creationId xmlns:a16="http://schemas.microsoft.com/office/drawing/2014/main" id="{62BF156C-6399-DFD3-9F5E-24AE50EBC86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84000" y="2215662"/>
            <a:ext cx="2428993" cy="1878966"/>
          </a:xfrm>
        </p:spPr>
        <p:txBody>
          <a:bodyPr/>
          <a:lstStyle/>
          <a:p>
            <a:endParaRPr lang="cs-CZ"/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1FE252C3-C241-69C2-ACDF-A6765E53EC81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9077724" y="4444252"/>
            <a:ext cx="2428993" cy="1403889"/>
          </a:xfrm>
          <a:noFill/>
        </p:spPr>
        <p:txBody>
          <a:bodyPr lIns="0" tIns="0" rIns="0" bIns="0">
            <a:normAutofit/>
          </a:bodyPr>
          <a:lstStyle>
            <a:lvl1pPr marL="0">
              <a:spcAft>
                <a:spcPts val="1800"/>
              </a:spcAft>
              <a:buFont typeface="Arial" panose="020B0604020202020204" pitchFamily="34" charset="0"/>
              <a:buNone/>
              <a:defRPr lang="cs-CZ" sz="150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-288000">
              <a:buClr>
                <a:schemeClr val="accent5"/>
              </a:buClr>
              <a:buSzPct val="90000"/>
              <a:buFont typeface="Wingdings" pitchFamily="2" charset="2"/>
              <a:buNone/>
              <a:defRPr sz="1300"/>
            </a:lvl2pPr>
            <a:lvl3pPr>
              <a:buFont typeface="Wingdings" pitchFamily="2" charset="2"/>
              <a:buNone/>
              <a:defRPr/>
            </a:lvl3pPr>
            <a:lvl4pPr>
              <a:buFont typeface="Wingdings" pitchFamily="2" charset="2"/>
              <a:buNone/>
              <a:defRPr/>
            </a:lvl4pPr>
            <a:lvl5pPr>
              <a:buFont typeface="Wingdings" pitchFamily="2" charset="2"/>
              <a:buNone/>
              <a:defRPr/>
            </a:lvl5pPr>
          </a:lstStyle>
          <a:p>
            <a:pPr marL="0" lvl="1" indent="-28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accent5"/>
              </a:buClr>
              <a:buSzPct val="90000"/>
              <a:buFont typeface="Wingdings" pitchFamily="2" charset="2"/>
              <a:buNone/>
            </a:pPr>
            <a:r>
              <a:rPr lang="cs-CZ" dirty="0"/>
              <a:t>Upravte styly předlohy textu.</a:t>
            </a:r>
          </a:p>
        </p:txBody>
      </p:sp>
      <p:sp>
        <p:nvSpPr>
          <p:cNvPr id="13" name="Zástupný symbol obrázku 7">
            <a:extLst>
              <a:ext uri="{FF2B5EF4-FFF2-40B4-BE49-F238E27FC236}">
                <a16:creationId xmlns:a16="http://schemas.microsoft.com/office/drawing/2014/main" id="{FFC6CDFB-54AD-FC10-492E-D0931BD2D94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77723" y="2215662"/>
            <a:ext cx="2428993" cy="1878966"/>
          </a:xfrm>
        </p:spPr>
        <p:txBody>
          <a:bodyPr/>
          <a:lstStyle/>
          <a:p>
            <a:endParaRPr lang="cs-CZ"/>
          </a:p>
        </p:txBody>
      </p:sp>
      <p:sp>
        <p:nvSpPr>
          <p:cNvPr id="14" name="Zástupný symbol pro obsah 2">
            <a:extLst>
              <a:ext uri="{FF2B5EF4-FFF2-40B4-BE49-F238E27FC236}">
                <a16:creationId xmlns:a16="http://schemas.microsoft.com/office/drawing/2014/main" id="{D5AA8550-16D6-4AA2-0FA5-8338C81AFAC5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6279817" y="4444252"/>
            <a:ext cx="2428993" cy="1403889"/>
          </a:xfrm>
          <a:noFill/>
        </p:spPr>
        <p:txBody>
          <a:bodyPr lIns="0" tIns="0" rIns="0" bIns="0">
            <a:normAutofit/>
          </a:bodyPr>
          <a:lstStyle>
            <a:lvl1pPr marL="0">
              <a:spcAft>
                <a:spcPts val="1800"/>
              </a:spcAft>
              <a:buFont typeface="Arial" panose="020B0604020202020204" pitchFamily="34" charset="0"/>
              <a:buNone/>
              <a:defRPr lang="cs-CZ" sz="150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-288000">
              <a:buClr>
                <a:schemeClr val="accent5"/>
              </a:buClr>
              <a:buSzPct val="90000"/>
              <a:buFont typeface="Wingdings" pitchFamily="2" charset="2"/>
              <a:buNone/>
              <a:defRPr sz="1300"/>
            </a:lvl2pPr>
            <a:lvl3pPr>
              <a:buFont typeface="Wingdings" pitchFamily="2" charset="2"/>
              <a:buNone/>
              <a:defRPr/>
            </a:lvl3pPr>
            <a:lvl4pPr>
              <a:buFont typeface="Wingdings" pitchFamily="2" charset="2"/>
              <a:buNone/>
              <a:defRPr/>
            </a:lvl4pPr>
            <a:lvl5pPr>
              <a:buFont typeface="Wingdings" pitchFamily="2" charset="2"/>
              <a:buNone/>
              <a:defRPr/>
            </a:lvl5pPr>
          </a:lstStyle>
          <a:p>
            <a:pPr marL="0" lvl="1" indent="-28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accent5"/>
              </a:buClr>
              <a:buSzPct val="90000"/>
              <a:buFont typeface="Wingdings" pitchFamily="2" charset="2"/>
              <a:buNone/>
            </a:pPr>
            <a:r>
              <a:rPr lang="cs-CZ" dirty="0"/>
              <a:t>Upravte styly předlohy textu.</a:t>
            </a:r>
          </a:p>
        </p:txBody>
      </p:sp>
      <p:sp>
        <p:nvSpPr>
          <p:cNvPr id="15" name="Zástupný symbol obrázku 7">
            <a:extLst>
              <a:ext uri="{FF2B5EF4-FFF2-40B4-BE49-F238E27FC236}">
                <a16:creationId xmlns:a16="http://schemas.microsoft.com/office/drawing/2014/main" id="{32839814-62AF-2979-37C7-4992C8D6E95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279816" y="2215662"/>
            <a:ext cx="2428993" cy="1878966"/>
          </a:xfrm>
        </p:spPr>
        <p:txBody>
          <a:bodyPr/>
          <a:lstStyle/>
          <a:p>
            <a:endParaRPr lang="cs-CZ"/>
          </a:p>
        </p:txBody>
      </p:sp>
      <p:sp>
        <p:nvSpPr>
          <p:cNvPr id="16" name="Zástupný symbol pro obsah 2">
            <a:extLst>
              <a:ext uri="{FF2B5EF4-FFF2-40B4-BE49-F238E27FC236}">
                <a16:creationId xmlns:a16="http://schemas.microsoft.com/office/drawing/2014/main" id="{1F7AACE7-568D-33D9-AF71-3ED0BB808ED7}"/>
              </a:ext>
            </a:extLst>
          </p:cNvPr>
          <p:cNvSpPr>
            <a:spLocks noGrp="1"/>
          </p:cNvSpPr>
          <p:nvPr>
            <p:ph sz="half" idx="18" hasCustomPrompt="1"/>
          </p:nvPr>
        </p:nvSpPr>
        <p:spPr>
          <a:xfrm>
            <a:off x="3481909" y="4444252"/>
            <a:ext cx="2428993" cy="1403889"/>
          </a:xfrm>
          <a:noFill/>
        </p:spPr>
        <p:txBody>
          <a:bodyPr lIns="0" tIns="0" rIns="0" bIns="0">
            <a:normAutofit/>
          </a:bodyPr>
          <a:lstStyle>
            <a:lvl1pPr marL="0">
              <a:spcAft>
                <a:spcPts val="1800"/>
              </a:spcAft>
              <a:buFont typeface="Arial" panose="020B0604020202020204" pitchFamily="34" charset="0"/>
              <a:buNone/>
              <a:defRPr lang="cs-CZ" sz="150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-288000">
              <a:buClr>
                <a:schemeClr val="accent5"/>
              </a:buClr>
              <a:buSzPct val="90000"/>
              <a:buFont typeface="Wingdings" pitchFamily="2" charset="2"/>
              <a:buNone/>
              <a:defRPr sz="1300"/>
            </a:lvl2pPr>
            <a:lvl3pPr>
              <a:buFont typeface="Wingdings" pitchFamily="2" charset="2"/>
              <a:buNone/>
              <a:defRPr/>
            </a:lvl3pPr>
            <a:lvl4pPr>
              <a:buFont typeface="Wingdings" pitchFamily="2" charset="2"/>
              <a:buNone/>
              <a:defRPr/>
            </a:lvl4pPr>
            <a:lvl5pPr>
              <a:buFont typeface="Wingdings" pitchFamily="2" charset="2"/>
              <a:buNone/>
              <a:defRPr/>
            </a:lvl5pPr>
          </a:lstStyle>
          <a:p>
            <a:pPr marL="0" lvl="1" indent="-28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accent5"/>
              </a:buClr>
              <a:buSzPct val="90000"/>
              <a:buFont typeface="Wingdings" pitchFamily="2" charset="2"/>
              <a:buNone/>
            </a:pPr>
            <a:r>
              <a:rPr lang="cs-CZ" dirty="0"/>
              <a:t>Upravte styly předlohy textu.</a:t>
            </a:r>
          </a:p>
        </p:txBody>
      </p:sp>
      <p:sp>
        <p:nvSpPr>
          <p:cNvPr id="17" name="Zástupný symbol obrázku 7">
            <a:extLst>
              <a:ext uri="{FF2B5EF4-FFF2-40B4-BE49-F238E27FC236}">
                <a16:creationId xmlns:a16="http://schemas.microsoft.com/office/drawing/2014/main" id="{6563AB54-CE31-EE11-7C25-22BFEB0849EE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481908" y="2215662"/>
            <a:ext cx="2428993" cy="1878966"/>
          </a:xfrm>
        </p:spPr>
        <p:txBody>
          <a:bodyPr/>
          <a:lstStyle/>
          <a:p>
            <a:endParaRPr lang="cs-CZ"/>
          </a:p>
        </p:txBody>
      </p:sp>
      <p:sp>
        <p:nvSpPr>
          <p:cNvPr id="4" name="Zástupný text 8">
            <a:extLst>
              <a:ext uri="{FF2B5EF4-FFF2-40B4-BE49-F238E27FC236}">
                <a16:creationId xmlns:a16="http://schemas.microsoft.com/office/drawing/2014/main" id="{3F155FFF-35D5-B4D6-8671-E1360187A54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84000" y="1243809"/>
            <a:ext cx="5259600" cy="772560"/>
          </a:xfrm>
        </p:spPr>
        <p:txBody>
          <a:bodyPr/>
          <a:lstStyle>
            <a:lvl1pPr>
              <a:buNone/>
              <a:defRPr lang="cs-CZ" sz="2000" kern="1200" dirty="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Font typeface="Wingdings" pitchFamily="2" charset="2"/>
              <a:buNone/>
            </a:pPr>
            <a:r>
              <a:rPr lang="cs-CZ" dirty="0"/>
              <a:t>Po kliknutí můžete upravovat styly textu v předloze.</a:t>
            </a:r>
          </a:p>
        </p:txBody>
      </p:sp>
      <p:sp>
        <p:nvSpPr>
          <p:cNvPr id="5" name="Zástupný symbol pro číslo snímku 5">
            <a:extLst>
              <a:ext uri="{FF2B5EF4-FFF2-40B4-BE49-F238E27FC236}">
                <a16:creationId xmlns:a16="http://schemas.microsoft.com/office/drawing/2014/main" id="{7E4418C8-12C5-CF35-F702-5565D47200AF}"/>
              </a:ext>
            </a:extLst>
          </p:cNvPr>
          <p:cNvSpPr txBox="1">
            <a:spLocks/>
          </p:cNvSpPr>
          <p:nvPr userDrawn="1"/>
        </p:nvSpPr>
        <p:spPr>
          <a:xfrm>
            <a:off x="693600" y="6300000"/>
            <a:ext cx="3952828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cs-CZ" sz="1000" dirty="0">
                <a:solidFill>
                  <a:schemeClr val="bg2"/>
                </a:solidFill>
              </a:rPr>
              <a:t>Centrum pro regionální rozvoj České republiky</a:t>
            </a:r>
          </a:p>
        </p:txBody>
      </p:sp>
    </p:spTree>
    <p:extLst>
      <p:ext uri="{BB962C8B-B14F-4D97-AF65-F5344CB8AC3E}">
        <p14:creationId xmlns:p14="http://schemas.microsoft.com/office/powerpoint/2010/main" val="36101484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odnadpis, 4 sloupce s obráz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4000" y="619932"/>
            <a:ext cx="9900000" cy="599268"/>
          </a:xfrm>
        </p:spPr>
        <p:txBody>
          <a:bodyPr/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5A12E-3DFE-4C3E-9036-7893F29C52C1}" type="slidenum">
              <a:rPr lang="cs-CZ" smtClean="0"/>
              <a:t>‹#›</a:t>
            </a:fld>
            <a:endParaRPr lang="cs-CZ"/>
          </a:p>
        </p:txBody>
      </p:sp>
      <p:sp>
        <p:nvSpPr>
          <p:cNvPr id="8" name="Zástupný symbol obrázku 7">
            <a:extLst>
              <a:ext uri="{FF2B5EF4-FFF2-40B4-BE49-F238E27FC236}">
                <a16:creationId xmlns:a16="http://schemas.microsoft.com/office/drawing/2014/main" id="{62BF156C-6399-DFD3-9F5E-24AE50EBC86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84000" y="2215662"/>
            <a:ext cx="2428993" cy="1878966"/>
          </a:xfrm>
        </p:spPr>
        <p:txBody>
          <a:bodyPr/>
          <a:lstStyle/>
          <a:p>
            <a:endParaRPr lang="cs-CZ"/>
          </a:p>
        </p:txBody>
      </p:sp>
      <p:sp>
        <p:nvSpPr>
          <p:cNvPr id="13" name="Zástupný symbol obrázku 7">
            <a:extLst>
              <a:ext uri="{FF2B5EF4-FFF2-40B4-BE49-F238E27FC236}">
                <a16:creationId xmlns:a16="http://schemas.microsoft.com/office/drawing/2014/main" id="{FFC6CDFB-54AD-FC10-492E-D0931BD2D94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77723" y="2215662"/>
            <a:ext cx="2428993" cy="1878966"/>
          </a:xfrm>
        </p:spPr>
        <p:txBody>
          <a:bodyPr/>
          <a:lstStyle/>
          <a:p>
            <a:endParaRPr lang="cs-CZ"/>
          </a:p>
        </p:txBody>
      </p:sp>
      <p:sp>
        <p:nvSpPr>
          <p:cNvPr id="15" name="Zástupný symbol obrázku 7">
            <a:extLst>
              <a:ext uri="{FF2B5EF4-FFF2-40B4-BE49-F238E27FC236}">
                <a16:creationId xmlns:a16="http://schemas.microsoft.com/office/drawing/2014/main" id="{32839814-62AF-2979-37C7-4992C8D6E95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279816" y="2215662"/>
            <a:ext cx="2428993" cy="1878966"/>
          </a:xfrm>
        </p:spPr>
        <p:txBody>
          <a:bodyPr/>
          <a:lstStyle/>
          <a:p>
            <a:endParaRPr lang="cs-CZ"/>
          </a:p>
        </p:txBody>
      </p:sp>
      <p:sp>
        <p:nvSpPr>
          <p:cNvPr id="17" name="Zástupný symbol obrázku 7">
            <a:extLst>
              <a:ext uri="{FF2B5EF4-FFF2-40B4-BE49-F238E27FC236}">
                <a16:creationId xmlns:a16="http://schemas.microsoft.com/office/drawing/2014/main" id="{6563AB54-CE31-EE11-7C25-22BFEB0849EE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481908" y="2215662"/>
            <a:ext cx="2428993" cy="1878966"/>
          </a:xfrm>
        </p:spPr>
        <p:txBody>
          <a:bodyPr/>
          <a:lstStyle/>
          <a:p>
            <a:endParaRPr lang="cs-CZ"/>
          </a:p>
        </p:txBody>
      </p:sp>
      <p:sp>
        <p:nvSpPr>
          <p:cNvPr id="4" name="Zástupný text 8">
            <a:extLst>
              <a:ext uri="{FF2B5EF4-FFF2-40B4-BE49-F238E27FC236}">
                <a16:creationId xmlns:a16="http://schemas.microsoft.com/office/drawing/2014/main" id="{3F155FFF-35D5-B4D6-8671-E1360187A54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84000" y="1243809"/>
            <a:ext cx="5259600" cy="772560"/>
          </a:xfrm>
        </p:spPr>
        <p:txBody>
          <a:bodyPr/>
          <a:lstStyle>
            <a:lvl1pPr>
              <a:buNone/>
              <a:defRPr lang="cs-CZ" sz="2000" kern="1200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Font typeface="Wingdings" pitchFamily="2" charset="2"/>
              <a:buNone/>
            </a:pPr>
            <a:r>
              <a:rPr lang="cs-CZ" dirty="0"/>
              <a:t>Po kliknutí můžete upravovat styly textu v předloze.</a:t>
            </a:r>
          </a:p>
        </p:txBody>
      </p:sp>
      <p:sp>
        <p:nvSpPr>
          <p:cNvPr id="6" name="Zástupný symbol pro obsah 2">
            <a:extLst>
              <a:ext uri="{FF2B5EF4-FFF2-40B4-BE49-F238E27FC236}">
                <a16:creationId xmlns:a16="http://schemas.microsoft.com/office/drawing/2014/main" id="{E7812EDD-8649-F4D5-7B51-E6CC2223D022}"/>
              </a:ext>
            </a:extLst>
          </p:cNvPr>
          <p:cNvSpPr>
            <a:spLocks noGrp="1"/>
          </p:cNvSpPr>
          <p:nvPr>
            <p:ph sz="half" idx="21" hasCustomPrompt="1"/>
          </p:nvPr>
        </p:nvSpPr>
        <p:spPr>
          <a:xfrm>
            <a:off x="693600" y="4444252"/>
            <a:ext cx="2419393" cy="1403889"/>
          </a:xfrm>
        </p:spPr>
        <p:txBody>
          <a:bodyPr>
            <a:normAutofit/>
          </a:bodyPr>
          <a:lstStyle>
            <a:lvl1pPr marL="0" indent="0">
              <a:spcAft>
                <a:spcPts val="1000"/>
              </a:spcAft>
              <a:buFont typeface="Arial" panose="020B0604020202020204" pitchFamily="34" charset="0"/>
              <a:buNone/>
              <a:defRPr sz="1800" b="1">
                <a:solidFill>
                  <a:schemeClr val="accent2"/>
                </a:solidFill>
              </a:defRPr>
            </a:lvl1pPr>
            <a:lvl2pPr marL="0" indent="-288000">
              <a:buClr>
                <a:schemeClr val="accent5"/>
              </a:buClr>
              <a:buSzPct val="90000"/>
              <a:buFont typeface="Wingdings" pitchFamily="2" charset="2"/>
              <a:buNone/>
              <a:defRPr sz="1300"/>
            </a:lvl2pPr>
            <a:lvl3pPr>
              <a:buFont typeface="Wingdings" pitchFamily="2" charset="2"/>
              <a:buNone/>
              <a:defRPr/>
            </a:lvl3pPr>
            <a:lvl4pPr>
              <a:buFont typeface="Wingdings" pitchFamily="2" charset="2"/>
              <a:buNone/>
              <a:defRPr/>
            </a:lvl4pPr>
            <a:lvl5pPr>
              <a:buFont typeface="Wingdings" pitchFamily="2" charset="2"/>
              <a:buNone/>
              <a:defRPr/>
            </a:lvl5pPr>
          </a:lstStyle>
          <a:p>
            <a:pPr lvl="0"/>
            <a:r>
              <a:rPr lang="cs-CZ" dirty="0"/>
              <a:t>Název fotky</a:t>
            </a:r>
          </a:p>
          <a:p>
            <a:pPr lvl="1"/>
            <a:r>
              <a:rPr lang="cs-CZ" dirty="0"/>
              <a:t>Druhá úroveň</a:t>
            </a:r>
          </a:p>
        </p:txBody>
      </p:sp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CAD76A9F-6DA0-AC18-4A06-8DD0C0F56CAD}"/>
              </a:ext>
            </a:extLst>
          </p:cNvPr>
          <p:cNvSpPr>
            <a:spLocks noGrp="1"/>
          </p:cNvSpPr>
          <p:nvPr>
            <p:ph sz="half" idx="22" hasCustomPrompt="1"/>
          </p:nvPr>
        </p:nvSpPr>
        <p:spPr>
          <a:xfrm>
            <a:off x="3484926" y="4444252"/>
            <a:ext cx="2419393" cy="1403889"/>
          </a:xfrm>
        </p:spPr>
        <p:txBody>
          <a:bodyPr>
            <a:normAutofit/>
          </a:bodyPr>
          <a:lstStyle>
            <a:lvl1pPr marL="0" indent="0">
              <a:spcAft>
                <a:spcPts val="1000"/>
              </a:spcAft>
              <a:buFont typeface="Arial" panose="020B0604020202020204" pitchFamily="34" charset="0"/>
              <a:buNone/>
              <a:defRPr sz="1800" b="1">
                <a:solidFill>
                  <a:schemeClr val="accent2"/>
                </a:solidFill>
              </a:defRPr>
            </a:lvl1pPr>
            <a:lvl2pPr marL="0" indent="-288000">
              <a:buClr>
                <a:schemeClr val="accent5"/>
              </a:buClr>
              <a:buSzPct val="90000"/>
              <a:buFont typeface="Wingdings" pitchFamily="2" charset="2"/>
              <a:buNone/>
              <a:defRPr sz="1300"/>
            </a:lvl2pPr>
            <a:lvl3pPr>
              <a:buFont typeface="Wingdings" pitchFamily="2" charset="2"/>
              <a:buNone/>
              <a:defRPr/>
            </a:lvl3pPr>
            <a:lvl4pPr>
              <a:buFont typeface="Wingdings" pitchFamily="2" charset="2"/>
              <a:buNone/>
              <a:defRPr/>
            </a:lvl4pPr>
            <a:lvl5pPr>
              <a:buFont typeface="Wingdings" pitchFamily="2" charset="2"/>
              <a:buNone/>
              <a:defRPr/>
            </a:lvl5pPr>
          </a:lstStyle>
          <a:p>
            <a:pPr lvl="0"/>
            <a:r>
              <a:rPr lang="cs-CZ" dirty="0"/>
              <a:t>Název fotky</a:t>
            </a:r>
          </a:p>
          <a:p>
            <a:pPr lvl="1"/>
            <a:r>
              <a:rPr lang="cs-CZ" dirty="0"/>
              <a:t>Druhá úroveň</a:t>
            </a:r>
          </a:p>
        </p:txBody>
      </p:sp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7FED81D5-414D-425B-67EE-DA3352694518}"/>
              </a:ext>
            </a:extLst>
          </p:cNvPr>
          <p:cNvSpPr>
            <a:spLocks noGrp="1"/>
          </p:cNvSpPr>
          <p:nvPr>
            <p:ph sz="half" idx="23" hasCustomPrompt="1"/>
          </p:nvPr>
        </p:nvSpPr>
        <p:spPr>
          <a:xfrm>
            <a:off x="6279400" y="4444252"/>
            <a:ext cx="2419393" cy="1403889"/>
          </a:xfrm>
        </p:spPr>
        <p:txBody>
          <a:bodyPr>
            <a:normAutofit/>
          </a:bodyPr>
          <a:lstStyle>
            <a:lvl1pPr marL="0" indent="0">
              <a:spcAft>
                <a:spcPts val="1000"/>
              </a:spcAft>
              <a:buFont typeface="Arial" panose="020B0604020202020204" pitchFamily="34" charset="0"/>
              <a:buNone/>
              <a:defRPr sz="1800" b="1">
                <a:solidFill>
                  <a:schemeClr val="accent2"/>
                </a:solidFill>
              </a:defRPr>
            </a:lvl1pPr>
            <a:lvl2pPr marL="0" indent="-288000">
              <a:buClr>
                <a:schemeClr val="accent5"/>
              </a:buClr>
              <a:buSzPct val="90000"/>
              <a:buFont typeface="Wingdings" pitchFamily="2" charset="2"/>
              <a:buNone/>
              <a:defRPr sz="1300"/>
            </a:lvl2pPr>
            <a:lvl3pPr>
              <a:buFont typeface="Wingdings" pitchFamily="2" charset="2"/>
              <a:buNone/>
              <a:defRPr/>
            </a:lvl3pPr>
            <a:lvl4pPr>
              <a:buFont typeface="Wingdings" pitchFamily="2" charset="2"/>
              <a:buNone/>
              <a:defRPr/>
            </a:lvl4pPr>
            <a:lvl5pPr>
              <a:buFont typeface="Wingdings" pitchFamily="2" charset="2"/>
              <a:buNone/>
              <a:defRPr/>
            </a:lvl5pPr>
          </a:lstStyle>
          <a:p>
            <a:pPr lvl="0"/>
            <a:r>
              <a:rPr lang="cs-CZ" dirty="0"/>
              <a:t>Název fotky</a:t>
            </a:r>
          </a:p>
          <a:p>
            <a:pPr lvl="1"/>
            <a:r>
              <a:rPr lang="cs-CZ" dirty="0"/>
              <a:t>Druhá úroveň</a:t>
            </a:r>
          </a:p>
        </p:txBody>
      </p:sp>
      <p:sp>
        <p:nvSpPr>
          <p:cNvPr id="12" name="Zástupný symbol pro obsah 2">
            <a:extLst>
              <a:ext uri="{FF2B5EF4-FFF2-40B4-BE49-F238E27FC236}">
                <a16:creationId xmlns:a16="http://schemas.microsoft.com/office/drawing/2014/main" id="{BD1F73CC-2087-3052-FC89-2B1E982B6210}"/>
              </a:ext>
            </a:extLst>
          </p:cNvPr>
          <p:cNvSpPr>
            <a:spLocks noGrp="1"/>
          </p:cNvSpPr>
          <p:nvPr>
            <p:ph sz="half" idx="24" hasCustomPrompt="1"/>
          </p:nvPr>
        </p:nvSpPr>
        <p:spPr>
          <a:xfrm>
            <a:off x="9073875" y="4444252"/>
            <a:ext cx="2419393" cy="1403889"/>
          </a:xfrm>
        </p:spPr>
        <p:txBody>
          <a:bodyPr>
            <a:normAutofit/>
          </a:bodyPr>
          <a:lstStyle>
            <a:lvl1pPr marL="0" indent="0">
              <a:spcAft>
                <a:spcPts val="1000"/>
              </a:spcAft>
              <a:buFont typeface="Arial" panose="020B0604020202020204" pitchFamily="34" charset="0"/>
              <a:buNone/>
              <a:defRPr sz="1800" b="1">
                <a:solidFill>
                  <a:schemeClr val="accent2"/>
                </a:solidFill>
              </a:defRPr>
            </a:lvl1pPr>
            <a:lvl2pPr marL="0" indent="-288000">
              <a:buClr>
                <a:schemeClr val="accent5"/>
              </a:buClr>
              <a:buSzPct val="90000"/>
              <a:buFont typeface="Wingdings" pitchFamily="2" charset="2"/>
              <a:buNone/>
              <a:defRPr sz="1300"/>
            </a:lvl2pPr>
            <a:lvl3pPr>
              <a:buFont typeface="Wingdings" pitchFamily="2" charset="2"/>
              <a:buNone/>
              <a:defRPr/>
            </a:lvl3pPr>
            <a:lvl4pPr>
              <a:buFont typeface="Wingdings" pitchFamily="2" charset="2"/>
              <a:buNone/>
              <a:defRPr/>
            </a:lvl4pPr>
            <a:lvl5pPr>
              <a:buFont typeface="Wingdings" pitchFamily="2" charset="2"/>
              <a:buNone/>
              <a:defRPr/>
            </a:lvl5pPr>
          </a:lstStyle>
          <a:p>
            <a:pPr lvl="0"/>
            <a:r>
              <a:rPr lang="cs-CZ" dirty="0"/>
              <a:t>Název fotky</a:t>
            </a:r>
          </a:p>
          <a:p>
            <a:pPr lvl="1"/>
            <a:r>
              <a:rPr lang="cs-CZ" dirty="0"/>
              <a:t>Druhá úroveň</a:t>
            </a:r>
          </a:p>
        </p:txBody>
      </p:sp>
      <p:sp>
        <p:nvSpPr>
          <p:cNvPr id="3" name="Zástupný symbol pro číslo snímku 5">
            <a:extLst>
              <a:ext uri="{FF2B5EF4-FFF2-40B4-BE49-F238E27FC236}">
                <a16:creationId xmlns:a16="http://schemas.microsoft.com/office/drawing/2014/main" id="{B17219AA-4E7A-16A1-72FB-67FB7FEB91AE}"/>
              </a:ext>
            </a:extLst>
          </p:cNvPr>
          <p:cNvSpPr txBox="1">
            <a:spLocks/>
          </p:cNvSpPr>
          <p:nvPr userDrawn="1"/>
        </p:nvSpPr>
        <p:spPr>
          <a:xfrm>
            <a:off x="693600" y="6300000"/>
            <a:ext cx="3952828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cs-CZ" sz="1000" dirty="0">
                <a:solidFill>
                  <a:schemeClr val="bg2"/>
                </a:solidFill>
              </a:rPr>
              <a:t>Centrum pro regionální rozvoj České republiky</a:t>
            </a:r>
          </a:p>
        </p:txBody>
      </p:sp>
    </p:spTree>
    <p:extLst>
      <p:ext uri="{BB962C8B-B14F-4D97-AF65-F5344CB8AC3E}">
        <p14:creationId xmlns:p14="http://schemas.microsoft.com/office/powerpoint/2010/main" val="17689181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sloupce s obrázky a po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4000" y="619932"/>
            <a:ext cx="9900000" cy="599268"/>
          </a:xfrm>
        </p:spPr>
        <p:txBody>
          <a:bodyPr/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5A12E-3DFE-4C3E-9036-7893F29C52C1}" type="slidenum">
              <a:rPr lang="cs-CZ" smtClean="0"/>
              <a:t>‹#›</a:t>
            </a:fld>
            <a:endParaRPr lang="cs-CZ"/>
          </a:p>
        </p:txBody>
      </p:sp>
      <p:sp>
        <p:nvSpPr>
          <p:cNvPr id="8" name="Zástupný symbol obrázku 7">
            <a:extLst>
              <a:ext uri="{FF2B5EF4-FFF2-40B4-BE49-F238E27FC236}">
                <a16:creationId xmlns:a16="http://schemas.microsoft.com/office/drawing/2014/main" id="{62BF156C-6399-DFD3-9F5E-24AE50EBC86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84000" y="1486968"/>
            <a:ext cx="2428993" cy="2607660"/>
          </a:xfrm>
        </p:spPr>
        <p:txBody>
          <a:bodyPr/>
          <a:lstStyle/>
          <a:p>
            <a:endParaRPr lang="cs-CZ"/>
          </a:p>
        </p:txBody>
      </p:sp>
      <p:sp>
        <p:nvSpPr>
          <p:cNvPr id="13" name="Zástupný symbol obrázku 7">
            <a:extLst>
              <a:ext uri="{FF2B5EF4-FFF2-40B4-BE49-F238E27FC236}">
                <a16:creationId xmlns:a16="http://schemas.microsoft.com/office/drawing/2014/main" id="{FFC6CDFB-54AD-FC10-492E-D0931BD2D94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77723" y="1486968"/>
            <a:ext cx="2428993" cy="2607660"/>
          </a:xfrm>
        </p:spPr>
        <p:txBody>
          <a:bodyPr/>
          <a:lstStyle/>
          <a:p>
            <a:endParaRPr lang="cs-CZ"/>
          </a:p>
        </p:txBody>
      </p:sp>
      <p:sp>
        <p:nvSpPr>
          <p:cNvPr id="15" name="Zástupný symbol obrázku 7">
            <a:extLst>
              <a:ext uri="{FF2B5EF4-FFF2-40B4-BE49-F238E27FC236}">
                <a16:creationId xmlns:a16="http://schemas.microsoft.com/office/drawing/2014/main" id="{32839814-62AF-2979-37C7-4992C8D6E95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279816" y="1486968"/>
            <a:ext cx="2428993" cy="2607660"/>
          </a:xfrm>
        </p:spPr>
        <p:txBody>
          <a:bodyPr/>
          <a:lstStyle/>
          <a:p>
            <a:endParaRPr lang="cs-CZ"/>
          </a:p>
        </p:txBody>
      </p:sp>
      <p:sp>
        <p:nvSpPr>
          <p:cNvPr id="17" name="Zástupný symbol obrázku 7">
            <a:extLst>
              <a:ext uri="{FF2B5EF4-FFF2-40B4-BE49-F238E27FC236}">
                <a16:creationId xmlns:a16="http://schemas.microsoft.com/office/drawing/2014/main" id="{6563AB54-CE31-EE11-7C25-22BFEB0849EE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481908" y="1486968"/>
            <a:ext cx="2428993" cy="2607660"/>
          </a:xfrm>
        </p:spPr>
        <p:txBody>
          <a:bodyPr/>
          <a:lstStyle/>
          <a:p>
            <a:endParaRPr lang="cs-CZ"/>
          </a:p>
        </p:txBody>
      </p:sp>
      <p:sp>
        <p:nvSpPr>
          <p:cNvPr id="6" name="Zástupný symbol pro obsah 2">
            <a:extLst>
              <a:ext uri="{FF2B5EF4-FFF2-40B4-BE49-F238E27FC236}">
                <a16:creationId xmlns:a16="http://schemas.microsoft.com/office/drawing/2014/main" id="{E7812EDD-8649-F4D5-7B51-E6CC2223D022}"/>
              </a:ext>
            </a:extLst>
          </p:cNvPr>
          <p:cNvSpPr>
            <a:spLocks noGrp="1"/>
          </p:cNvSpPr>
          <p:nvPr>
            <p:ph sz="half" idx="21" hasCustomPrompt="1"/>
          </p:nvPr>
        </p:nvSpPr>
        <p:spPr>
          <a:xfrm>
            <a:off x="693600" y="4444252"/>
            <a:ext cx="2419393" cy="1403889"/>
          </a:xfrm>
        </p:spPr>
        <p:txBody>
          <a:bodyPr>
            <a:normAutofit/>
          </a:bodyPr>
          <a:lstStyle>
            <a:lvl1pPr marL="0" indent="0">
              <a:spcAft>
                <a:spcPts val="1000"/>
              </a:spcAft>
              <a:buFont typeface="Arial" panose="020B0604020202020204" pitchFamily="34" charset="0"/>
              <a:buNone/>
              <a:defRPr sz="1500" b="1">
                <a:solidFill>
                  <a:schemeClr val="accent2"/>
                </a:solidFill>
              </a:defRPr>
            </a:lvl1pPr>
            <a:lvl2pPr marL="0" indent="-288000">
              <a:buClr>
                <a:schemeClr val="accent5"/>
              </a:buClr>
              <a:buSzPct val="90000"/>
              <a:buFont typeface="Wingdings" pitchFamily="2" charset="2"/>
              <a:buNone/>
              <a:defRPr sz="1500"/>
            </a:lvl2pPr>
            <a:lvl3pPr>
              <a:buFont typeface="Wingdings" pitchFamily="2" charset="2"/>
              <a:buNone/>
              <a:defRPr/>
            </a:lvl3pPr>
            <a:lvl4pPr>
              <a:buFont typeface="Wingdings" pitchFamily="2" charset="2"/>
              <a:buNone/>
              <a:defRPr/>
            </a:lvl4pPr>
            <a:lvl5pPr>
              <a:buFont typeface="Wingdings" pitchFamily="2" charset="2"/>
              <a:buNone/>
              <a:defRPr/>
            </a:lvl5pPr>
          </a:lstStyle>
          <a:p>
            <a:pPr lvl="0"/>
            <a:r>
              <a:rPr lang="cs-CZ" dirty="0"/>
              <a:t>Název fotky</a:t>
            </a:r>
          </a:p>
          <a:p>
            <a:pPr lvl="1"/>
            <a:r>
              <a:rPr lang="cs-CZ" dirty="0"/>
              <a:t>Druhá úroveň</a:t>
            </a:r>
          </a:p>
        </p:txBody>
      </p:sp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CAD76A9F-6DA0-AC18-4A06-8DD0C0F56CAD}"/>
              </a:ext>
            </a:extLst>
          </p:cNvPr>
          <p:cNvSpPr>
            <a:spLocks noGrp="1"/>
          </p:cNvSpPr>
          <p:nvPr>
            <p:ph sz="half" idx="22" hasCustomPrompt="1"/>
          </p:nvPr>
        </p:nvSpPr>
        <p:spPr>
          <a:xfrm>
            <a:off x="3484926" y="4444252"/>
            <a:ext cx="2419393" cy="1403889"/>
          </a:xfrm>
        </p:spPr>
        <p:txBody>
          <a:bodyPr>
            <a:normAutofit/>
          </a:bodyPr>
          <a:lstStyle>
            <a:lvl1pPr marL="0" indent="0">
              <a:spcAft>
                <a:spcPts val="1000"/>
              </a:spcAft>
              <a:buFont typeface="Arial" panose="020B0604020202020204" pitchFamily="34" charset="0"/>
              <a:buNone/>
              <a:defRPr sz="1500" b="1">
                <a:solidFill>
                  <a:schemeClr val="accent2"/>
                </a:solidFill>
              </a:defRPr>
            </a:lvl1pPr>
            <a:lvl2pPr marL="0" indent="-288000">
              <a:buClr>
                <a:schemeClr val="accent5"/>
              </a:buClr>
              <a:buSzPct val="90000"/>
              <a:buFont typeface="Wingdings" pitchFamily="2" charset="2"/>
              <a:buNone/>
              <a:defRPr sz="1500"/>
            </a:lvl2pPr>
            <a:lvl3pPr>
              <a:buFont typeface="Wingdings" pitchFamily="2" charset="2"/>
              <a:buNone/>
              <a:defRPr/>
            </a:lvl3pPr>
            <a:lvl4pPr>
              <a:buFont typeface="Wingdings" pitchFamily="2" charset="2"/>
              <a:buNone/>
              <a:defRPr/>
            </a:lvl4pPr>
            <a:lvl5pPr>
              <a:buFont typeface="Wingdings" pitchFamily="2" charset="2"/>
              <a:buNone/>
              <a:defRPr/>
            </a:lvl5pPr>
          </a:lstStyle>
          <a:p>
            <a:pPr lvl="0"/>
            <a:r>
              <a:rPr lang="cs-CZ" dirty="0"/>
              <a:t>Název fotky</a:t>
            </a:r>
          </a:p>
          <a:p>
            <a:pPr lvl="1"/>
            <a:r>
              <a:rPr lang="cs-CZ" dirty="0"/>
              <a:t>Druhá úroveň</a:t>
            </a:r>
          </a:p>
        </p:txBody>
      </p:sp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7FED81D5-414D-425B-67EE-DA3352694518}"/>
              </a:ext>
            </a:extLst>
          </p:cNvPr>
          <p:cNvSpPr>
            <a:spLocks noGrp="1"/>
          </p:cNvSpPr>
          <p:nvPr>
            <p:ph sz="half" idx="23" hasCustomPrompt="1"/>
          </p:nvPr>
        </p:nvSpPr>
        <p:spPr>
          <a:xfrm>
            <a:off x="6279400" y="4444252"/>
            <a:ext cx="2419393" cy="1403889"/>
          </a:xfrm>
        </p:spPr>
        <p:txBody>
          <a:bodyPr>
            <a:normAutofit/>
          </a:bodyPr>
          <a:lstStyle>
            <a:lvl1pPr marL="0" indent="0">
              <a:spcAft>
                <a:spcPts val="1000"/>
              </a:spcAft>
              <a:buFont typeface="Arial" panose="020B0604020202020204" pitchFamily="34" charset="0"/>
              <a:buNone/>
              <a:defRPr sz="1500" b="1">
                <a:solidFill>
                  <a:schemeClr val="accent2"/>
                </a:solidFill>
              </a:defRPr>
            </a:lvl1pPr>
            <a:lvl2pPr marL="0" indent="-288000">
              <a:buClr>
                <a:schemeClr val="accent5"/>
              </a:buClr>
              <a:buSzPct val="90000"/>
              <a:buFont typeface="Wingdings" pitchFamily="2" charset="2"/>
              <a:buNone/>
              <a:defRPr sz="1500"/>
            </a:lvl2pPr>
            <a:lvl3pPr>
              <a:buFont typeface="Wingdings" pitchFamily="2" charset="2"/>
              <a:buNone/>
              <a:defRPr/>
            </a:lvl3pPr>
            <a:lvl4pPr>
              <a:buFont typeface="Wingdings" pitchFamily="2" charset="2"/>
              <a:buNone/>
              <a:defRPr/>
            </a:lvl4pPr>
            <a:lvl5pPr>
              <a:buFont typeface="Wingdings" pitchFamily="2" charset="2"/>
              <a:buNone/>
              <a:defRPr/>
            </a:lvl5pPr>
          </a:lstStyle>
          <a:p>
            <a:pPr lvl="0"/>
            <a:r>
              <a:rPr lang="cs-CZ" dirty="0"/>
              <a:t>Název fotky</a:t>
            </a:r>
          </a:p>
          <a:p>
            <a:pPr lvl="1"/>
            <a:r>
              <a:rPr lang="cs-CZ" dirty="0"/>
              <a:t>Druhá úroveň</a:t>
            </a:r>
          </a:p>
        </p:txBody>
      </p:sp>
      <p:sp>
        <p:nvSpPr>
          <p:cNvPr id="12" name="Zástupný symbol pro obsah 2">
            <a:extLst>
              <a:ext uri="{FF2B5EF4-FFF2-40B4-BE49-F238E27FC236}">
                <a16:creationId xmlns:a16="http://schemas.microsoft.com/office/drawing/2014/main" id="{BD1F73CC-2087-3052-FC89-2B1E982B6210}"/>
              </a:ext>
            </a:extLst>
          </p:cNvPr>
          <p:cNvSpPr>
            <a:spLocks noGrp="1"/>
          </p:cNvSpPr>
          <p:nvPr>
            <p:ph sz="half" idx="24" hasCustomPrompt="1"/>
          </p:nvPr>
        </p:nvSpPr>
        <p:spPr>
          <a:xfrm>
            <a:off x="9073875" y="4444252"/>
            <a:ext cx="2419393" cy="1403889"/>
          </a:xfrm>
        </p:spPr>
        <p:txBody>
          <a:bodyPr>
            <a:normAutofit/>
          </a:bodyPr>
          <a:lstStyle>
            <a:lvl1pPr marL="0" indent="0">
              <a:spcAft>
                <a:spcPts val="1000"/>
              </a:spcAft>
              <a:buFont typeface="Arial" panose="020B0604020202020204" pitchFamily="34" charset="0"/>
              <a:buNone/>
              <a:defRPr sz="1500" b="1">
                <a:solidFill>
                  <a:schemeClr val="accent2"/>
                </a:solidFill>
              </a:defRPr>
            </a:lvl1pPr>
            <a:lvl2pPr marL="0" indent="-288000">
              <a:buClr>
                <a:schemeClr val="accent5"/>
              </a:buClr>
              <a:buSzPct val="90000"/>
              <a:buFont typeface="Wingdings" pitchFamily="2" charset="2"/>
              <a:buNone/>
              <a:defRPr sz="1500"/>
            </a:lvl2pPr>
            <a:lvl3pPr>
              <a:buFont typeface="Wingdings" pitchFamily="2" charset="2"/>
              <a:buNone/>
              <a:defRPr/>
            </a:lvl3pPr>
            <a:lvl4pPr>
              <a:buFont typeface="Wingdings" pitchFamily="2" charset="2"/>
              <a:buNone/>
              <a:defRPr/>
            </a:lvl4pPr>
            <a:lvl5pPr>
              <a:buFont typeface="Wingdings" pitchFamily="2" charset="2"/>
              <a:buNone/>
              <a:defRPr/>
            </a:lvl5pPr>
          </a:lstStyle>
          <a:p>
            <a:pPr lvl="0"/>
            <a:r>
              <a:rPr lang="cs-CZ" dirty="0"/>
              <a:t>Název fotky</a:t>
            </a:r>
          </a:p>
          <a:p>
            <a:pPr lvl="1"/>
            <a:r>
              <a:rPr lang="cs-CZ" dirty="0"/>
              <a:t>Druhá úroveň</a:t>
            </a:r>
          </a:p>
        </p:txBody>
      </p:sp>
      <p:sp>
        <p:nvSpPr>
          <p:cNvPr id="4" name="Zástupný symbol pro číslo snímku 5">
            <a:extLst>
              <a:ext uri="{FF2B5EF4-FFF2-40B4-BE49-F238E27FC236}">
                <a16:creationId xmlns:a16="http://schemas.microsoft.com/office/drawing/2014/main" id="{2B955FA1-E44C-8F81-9CF4-F479D229FCFE}"/>
              </a:ext>
            </a:extLst>
          </p:cNvPr>
          <p:cNvSpPr txBox="1">
            <a:spLocks/>
          </p:cNvSpPr>
          <p:nvPr userDrawn="1"/>
        </p:nvSpPr>
        <p:spPr>
          <a:xfrm>
            <a:off x="693600" y="6300000"/>
            <a:ext cx="3952828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cs-CZ" sz="1000" dirty="0">
                <a:solidFill>
                  <a:schemeClr val="bg2"/>
                </a:solidFill>
              </a:rPr>
              <a:t>Centrum pro regionální rozvoj České republiky</a:t>
            </a:r>
          </a:p>
        </p:txBody>
      </p:sp>
    </p:spTree>
    <p:extLst>
      <p:ext uri="{BB962C8B-B14F-4D97-AF65-F5344CB8AC3E}">
        <p14:creationId xmlns:p14="http://schemas.microsoft.com/office/powerpoint/2010/main" val="25833800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 gra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4000" y="619932"/>
            <a:ext cx="9900000" cy="599268"/>
          </a:xfrm>
        </p:spPr>
        <p:txBody>
          <a:bodyPr/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 hasCustomPrompt="1"/>
          </p:nvPr>
        </p:nvSpPr>
        <p:spPr>
          <a:xfrm>
            <a:off x="1620001" y="2165625"/>
            <a:ext cx="3516021" cy="3960537"/>
          </a:xfrm>
        </p:spPr>
        <p:txBody>
          <a:bodyPr/>
          <a:lstStyle>
            <a:lvl1pPr marL="0" indent="0">
              <a:spcAft>
                <a:spcPts val="1800"/>
              </a:spcAft>
              <a:buFont typeface="Wingdings" pitchFamily="2" charset="2"/>
              <a:buNone/>
              <a:defRPr b="0">
                <a:solidFill>
                  <a:schemeClr val="tx1"/>
                </a:solidFill>
              </a:defRPr>
            </a:lvl1pPr>
            <a:lvl2pPr marL="0" indent="-288000">
              <a:buClr>
                <a:schemeClr val="accent5"/>
              </a:buClr>
              <a:buSzPct val="90000"/>
              <a:buFont typeface="Wingdings" pitchFamily="2" charset="2"/>
              <a:buChar char="§"/>
              <a:defRPr/>
            </a:lvl2pPr>
            <a:lvl3pPr>
              <a:buFont typeface="Wingdings" pitchFamily="2" charset="2"/>
              <a:buChar char="§"/>
              <a:defRPr/>
            </a:lvl3pPr>
            <a:lvl4pPr>
              <a:buFont typeface="Wingdings" pitchFamily="2" charset="2"/>
              <a:buChar char="§"/>
              <a:defRPr/>
            </a:lvl4pPr>
            <a:lvl5pPr>
              <a:buFont typeface="Wingdings" pitchFamily="2" charset="2"/>
              <a:buChar char="§"/>
              <a:defRPr/>
            </a:lvl5pPr>
          </a:lstStyle>
          <a:p>
            <a:pPr lvl="0"/>
            <a:r>
              <a:rPr lang="cs-CZ" dirty="0"/>
              <a:t>Text</a:t>
            </a: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5A12E-3DFE-4C3E-9036-7893F29C52C1}" type="slidenum">
              <a:rPr lang="cs-CZ" smtClean="0"/>
              <a:t>‹#›</a:t>
            </a:fld>
            <a:endParaRPr lang="cs-CZ"/>
          </a:p>
        </p:txBody>
      </p:sp>
      <p:sp>
        <p:nvSpPr>
          <p:cNvPr id="8" name="Zástupný objekt grafu 7">
            <a:extLst>
              <a:ext uri="{FF2B5EF4-FFF2-40B4-BE49-F238E27FC236}">
                <a16:creationId xmlns:a16="http://schemas.microsoft.com/office/drawing/2014/main" id="{7C54CE2A-0CB4-8467-2966-0F4B4D0EA706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5341121" y="1846262"/>
            <a:ext cx="6157278" cy="3383763"/>
          </a:xfrm>
        </p:spPr>
        <p:txBody>
          <a:bodyPr/>
          <a:lstStyle/>
          <a:p>
            <a:endParaRPr lang="cs-CZ"/>
          </a:p>
        </p:txBody>
      </p:sp>
      <p:sp>
        <p:nvSpPr>
          <p:cNvPr id="5" name="Zástupný symbol pro číslo snímku 5">
            <a:extLst>
              <a:ext uri="{FF2B5EF4-FFF2-40B4-BE49-F238E27FC236}">
                <a16:creationId xmlns:a16="http://schemas.microsoft.com/office/drawing/2014/main" id="{53260CE3-60EC-0CAC-5F23-50C5B82B55FB}"/>
              </a:ext>
            </a:extLst>
          </p:cNvPr>
          <p:cNvSpPr txBox="1">
            <a:spLocks/>
          </p:cNvSpPr>
          <p:nvPr userDrawn="1"/>
        </p:nvSpPr>
        <p:spPr>
          <a:xfrm>
            <a:off x="693600" y="6300000"/>
            <a:ext cx="3952828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cs-CZ" sz="1000" dirty="0">
                <a:solidFill>
                  <a:schemeClr val="bg2"/>
                </a:solidFill>
              </a:rPr>
              <a:t>Centrum pro regionální rozvoj České republiky</a:t>
            </a:r>
          </a:p>
        </p:txBody>
      </p:sp>
    </p:spTree>
    <p:extLst>
      <p:ext uri="{BB962C8B-B14F-4D97-AF65-F5344CB8AC3E}">
        <p14:creationId xmlns:p14="http://schemas.microsoft.com/office/powerpoint/2010/main" val="315089386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dnadpis, text a gra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4000" y="619932"/>
            <a:ext cx="9900000" cy="599268"/>
          </a:xfrm>
        </p:spPr>
        <p:txBody>
          <a:bodyPr/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 hasCustomPrompt="1"/>
          </p:nvPr>
        </p:nvSpPr>
        <p:spPr>
          <a:xfrm>
            <a:off x="1620001" y="2165625"/>
            <a:ext cx="3516021" cy="3960537"/>
          </a:xfrm>
        </p:spPr>
        <p:txBody>
          <a:bodyPr/>
          <a:lstStyle>
            <a:lvl1pPr marL="0" indent="0">
              <a:spcAft>
                <a:spcPts val="1800"/>
              </a:spcAft>
              <a:buFont typeface="Wingdings" pitchFamily="2" charset="2"/>
              <a:buNone/>
              <a:defRPr b="0">
                <a:solidFill>
                  <a:schemeClr val="tx1"/>
                </a:solidFill>
              </a:defRPr>
            </a:lvl1pPr>
            <a:lvl2pPr marL="0" indent="-288000">
              <a:buClr>
                <a:schemeClr val="accent5"/>
              </a:buClr>
              <a:buSzPct val="90000"/>
              <a:buFont typeface="Wingdings" pitchFamily="2" charset="2"/>
              <a:buChar char="§"/>
              <a:defRPr/>
            </a:lvl2pPr>
            <a:lvl3pPr>
              <a:buFont typeface="Wingdings" pitchFamily="2" charset="2"/>
              <a:buChar char="§"/>
              <a:defRPr/>
            </a:lvl3pPr>
            <a:lvl4pPr>
              <a:buFont typeface="Wingdings" pitchFamily="2" charset="2"/>
              <a:buChar char="§"/>
              <a:defRPr/>
            </a:lvl4pPr>
            <a:lvl5pPr>
              <a:buFont typeface="Wingdings" pitchFamily="2" charset="2"/>
              <a:buChar char="§"/>
              <a:defRPr/>
            </a:lvl5pPr>
          </a:lstStyle>
          <a:p>
            <a:pPr lvl="0"/>
            <a:r>
              <a:rPr lang="cs-CZ" dirty="0"/>
              <a:t>Text</a:t>
            </a: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5A12E-3DFE-4C3E-9036-7893F29C52C1}" type="slidenum">
              <a:rPr lang="cs-CZ" smtClean="0"/>
              <a:t>‹#›</a:t>
            </a:fld>
            <a:endParaRPr lang="cs-CZ"/>
          </a:p>
        </p:txBody>
      </p:sp>
      <p:sp>
        <p:nvSpPr>
          <p:cNvPr id="8" name="Zástupný objekt grafu 7">
            <a:extLst>
              <a:ext uri="{FF2B5EF4-FFF2-40B4-BE49-F238E27FC236}">
                <a16:creationId xmlns:a16="http://schemas.microsoft.com/office/drawing/2014/main" id="{7C54CE2A-0CB4-8467-2966-0F4B4D0EA706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5341121" y="2165625"/>
            <a:ext cx="6157278" cy="3383763"/>
          </a:xfrm>
        </p:spPr>
        <p:txBody>
          <a:bodyPr/>
          <a:lstStyle/>
          <a:p>
            <a:endParaRPr lang="cs-CZ"/>
          </a:p>
        </p:txBody>
      </p:sp>
      <p:sp>
        <p:nvSpPr>
          <p:cNvPr id="4" name="Zástupný text 8">
            <a:extLst>
              <a:ext uri="{FF2B5EF4-FFF2-40B4-BE49-F238E27FC236}">
                <a16:creationId xmlns:a16="http://schemas.microsoft.com/office/drawing/2014/main" id="{4F692555-6195-4F09-FB48-4EF6E638FA7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84000" y="1243809"/>
            <a:ext cx="5259600" cy="772560"/>
          </a:xfrm>
        </p:spPr>
        <p:txBody>
          <a:bodyPr/>
          <a:lstStyle>
            <a:lvl1pPr>
              <a:buNone/>
              <a:defRPr lang="cs-CZ" sz="2000" kern="1200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Font typeface="Wingdings" pitchFamily="2" charset="2"/>
              <a:buNone/>
            </a:pPr>
            <a:r>
              <a:rPr lang="cs-CZ" dirty="0"/>
              <a:t>Po kliknutí můžete upravovat styly textu v předloze.</a:t>
            </a:r>
          </a:p>
        </p:txBody>
      </p:sp>
      <p:sp>
        <p:nvSpPr>
          <p:cNvPr id="5" name="Zástupný symbol pro číslo snímku 5">
            <a:extLst>
              <a:ext uri="{FF2B5EF4-FFF2-40B4-BE49-F238E27FC236}">
                <a16:creationId xmlns:a16="http://schemas.microsoft.com/office/drawing/2014/main" id="{D8A4FB22-C5AD-A6D1-C4AE-DF1CAA46B3B8}"/>
              </a:ext>
            </a:extLst>
          </p:cNvPr>
          <p:cNvSpPr txBox="1">
            <a:spLocks/>
          </p:cNvSpPr>
          <p:nvPr userDrawn="1"/>
        </p:nvSpPr>
        <p:spPr>
          <a:xfrm>
            <a:off x="693600" y="6300000"/>
            <a:ext cx="3952828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cs-CZ" sz="1000" dirty="0">
                <a:solidFill>
                  <a:schemeClr val="bg2"/>
                </a:solidFill>
              </a:rPr>
              <a:t>Centrum pro regionální rozvoj České republiky</a:t>
            </a:r>
          </a:p>
        </p:txBody>
      </p:sp>
    </p:spTree>
    <p:extLst>
      <p:ext uri="{BB962C8B-B14F-4D97-AF65-F5344CB8AC3E}">
        <p14:creationId xmlns:p14="http://schemas.microsoft.com/office/powerpoint/2010/main" val="361182848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dnadpis, text a tabul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4000" y="619932"/>
            <a:ext cx="9900000" cy="599268"/>
          </a:xfrm>
        </p:spPr>
        <p:txBody>
          <a:bodyPr/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5A12E-3DFE-4C3E-9036-7893F29C52C1}" type="slidenum">
              <a:rPr lang="cs-CZ" smtClean="0"/>
              <a:t>‹#›</a:t>
            </a:fld>
            <a:endParaRPr lang="cs-CZ"/>
          </a:p>
        </p:txBody>
      </p:sp>
      <p:sp>
        <p:nvSpPr>
          <p:cNvPr id="4" name="Zástupný text 8">
            <a:extLst>
              <a:ext uri="{FF2B5EF4-FFF2-40B4-BE49-F238E27FC236}">
                <a16:creationId xmlns:a16="http://schemas.microsoft.com/office/drawing/2014/main" id="{88833E3E-D9C4-1B56-E700-3FE02CF54D6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84000" y="1243809"/>
            <a:ext cx="5259600" cy="772560"/>
          </a:xfrm>
        </p:spPr>
        <p:txBody>
          <a:bodyPr/>
          <a:lstStyle>
            <a:lvl1pPr>
              <a:buNone/>
              <a:defRPr lang="cs-CZ" sz="2000" kern="1200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Font typeface="Wingdings" pitchFamily="2" charset="2"/>
              <a:buNone/>
            </a:pPr>
            <a:r>
              <a:rPr lang="cs-CZ" dirty="0"/>
              <a:t>Po kliknutí můžete upravovat styly textu v předloze.</a:t>
            </a:r>
          </a:p>
        </p:txBody>
      </p:sp>
      <p:sp>
        <p:nvSpPr>
          <p:cNvPr id="9" name="Zástupný symbol pro tabulku 8">
            <a:extLst>
              <a:ext uri="{FF2B5EF4-FFF2-40B4-BE49-F238E27FC236}">
                <a16:creationId xmlns:a16="http://schemas.microsoft.com/office/drawing/2014/main" id="{38C15361-4216-1F02-862E-96F0428B738D}"/>
              </a:ext>
            </a:extLst>
          </p:cNvPr>
          <p:cNvSpPr>
            <a:spLocks noGrp="1"/>
          </p:cNvSpPr>
          <p:nvPr>
            <p:ph type="tbl" sz="quarter" idx="21"/>
          </p:nvPr>
        </p:nvSpPr>
        <p:spPr>
          <a:xfrm>
            <a:off x="5400942" y="2213361"/>
            <a:ext cx="6097458" cy="2836476"/>
          </a:xfrm>
        </p:spPr>
        <p:txBody>
          <a:bodyPr/>
          <a:lstStyle/>
          <a:p>
            <a:endParaRPr lang="cs-CZ"/>
          </a:p>
        </p:txBody>
      </p:sp>
      <p:sp>
        <p:nvSpPr>
          <p:cNvPr id="6" name="Zástupný symbol pro obsah 2">
            <a:extLst>
              <a:ext uri="{FF2B5EF4-FFF2-40B4-BE49-F238E27FC236}">
                <a16:creationId xmlns:a16="http://schemas.microsoft.com/office/drawing/2014/main" id="{1AA2B79E-EBDF-2530-1330-B70DF2E98A5F}"/>
              </a:ext>
            </a:extLst>
          </p:cNvPr>
          <p:cNvSpPr>
            <a:spLocks noGrp="1"/>
          </p:cNvSpPr>
          <p:nvPr>
            <p:ph idx="22" hasCustomPrompt="1"/>
          </p:nvPr>
        </p:nvSpPr>
        <p:spPr>
          <a:xfrm>
            <a:off x="1620000" y="2167003"/>
            <a:ext cx="3516021" cy="3915521"/>
          </a:xfrm>
        </p:spPr>
        <p:txBody>
          <a:bodyPr numCol="1" spcCol="360000">
            <a:normAutofit/>
          </a:bodyPr>
          <a:lstStyle>
            <a:lvl1pPr marL="288000" indent="-28800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accent1"/>
              </a:buClr>
              <a:buSzPct val="90000"/>
              <a:buFont typeface="Wingdings" pitchFamily="2" charset="2"/>
              <a:buChar char="§"/>
              <a:defRPr sz="2000"/>
            </a:lvl1pPr>
            <a:lvl2pPr indent="0">
              <a:lnSpc>
                <a:spcPct val="120000"/>
              </a:lnSpc>
              <a:spcAft>
                <a:spcPts val="400"/>
              </a:spcAft>
              <a:buNone/>
              <a:defRPr sz="1800"/>
            </a:lvl2pPr>
            <a:lvl3pPr indent="0">
              <a:lnSpc>
                <a:spcPct val="120000"/>
              </a:lnSpc>
              <a:spcAft>
                <a:spcPts val="400"/>
              </a:spcAft>
              <a:buNone/>
              <a:defRPr sz="1800"/>
            </a:lvl3pPr>
            <a:lvl4pPr indent="0">
              <a:lnSpc>
                <a:spcPct val="120000"/>
              </a:lnSpc>
              <a:spcAft>
                <a:spcPts val="400"/>
              </a:spcAft>
              <a:buNone/>
              <a:defRPr sz="1800"/>
            </a:lvl4pPr>
            <a:lvl5pPr indent="0">
              <a:lnSpc>
                <a:spcPct val="120000"/>
              </a:lnSpc>
              <a:spcAft>
                <a:spcPts val="400"/>
              </a:spcAft>
              <a:buNone/>
              <a:defRPr sz="1800"/>
            </a:lvl5pPr>
          </a:lstStyle>
          <a:p>
            <a:pPr lvl="0"/>
            <a:r>
              <a:rPr lang="cs-CZ" dirty="0"/>
              <a:t>Upravte styly předlohy textu</a:t>
            </a:r>
          </a:p>
        </p:txBody>
      </p:sp>
      <p:sp>
        <p:nvSpPr>
          <p:cNvPr id="3" name="Zástupný symbol pro číslo snímku 5">
            <a:extLst>
              <a:ext uri="{FF2B5EF4-FFF2-40B4-BE49-F238E27FC236}">
                <a16:creationId xmlns:a16="http://schemas.microsoft.com/office/drawing/2014/main" id="{7B662A4D-8DBE-46E7-8537-1B3FC29A952E}"/>
              </a:ext>
            </a:extLst>
          </p:cNvPr>
          <p:cNvSpPr txBox="1">
            <a:spLocks/>
          </p:cNvSpPr>
          <p:nvPr userDrawn="1"/>
        </p:nvSpPr>
        <p:spPr>
          <a:xfrm>
            <a:off x="693600" y="6300000"/>
            <a:ext cx="3952828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cs-CZ" sz="1000" dirty="0">
                <a:solidFill>
                  <a:schemeClr val="bg2"/>
                </a:solidFill>
              </a:rPr>
              <a:t>Centrum pro regionální rozvoj České republiky</a:t>
            </a:r>
          </a:p>
        </p:txBody>
      </p:sp>
    </p:spTree>
    <p:extLst>
      <p:ext uri="{BB962C8B-B14F-4D97-AF65-F5344CB8AC3E}">
        <p14:creationId xmlns:p14="http://schemas.microsoft.com/office/powerpoint/2010/main" val="165724562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</p:spTree>
    <p:extLst>
      <p:ext uri="{BB962C8B-B14F-4D97-AF65-F5344CB8AC3E}">
        <p14:creationId xmlns:p14="http://schemas.microsoft.com/office/powerpoint/2010/main" val="273882446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408327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Závěr a shrnut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4000" y="619932"/>
            <a:ext cx="9900000" cy="107075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1620000" y="2160000"/>
            <a:ext cx="8964000" cy="3960000"/>
          </a:xfrm>
        </p:spPr>
        <p:txBody>
          <a:bodyPr numCol="2" spcCol="360000"/>
          <a:lstStyle>
            <a:lvl1pPr marL="0" indent="-504000">
              <a:lnSpc>
                <a:spcPct val="120000"/>
              </a:lnSpc>
              <a:spcAft>
                <a:spcPts val="1000"/>
              </a:spcAft>
              <a:buNone/>
              <a:defRPr sz="2000">
                <a:solidFill>
                  <a:schemeClr val="tx1"/>
                </a:solidFill>
              </a:defRPr>
            </a:lvl1pPr>
            <a:lvl2pPr marL="0" indent="0">
              <a:lnSpc>
                <a:spcPct val="120000"/>
              </a:lnSpc>
              <a:spcAft>
                <a:spcPts val="400"/>
              </a:spcAft>
              <a:buNone/>
              <a:defRPr sz="1800"/>
            </a:lvl2pPr>
            <a:lvl3pPr marL="0" indent="0">
              <a:lnSpc>
                <a:spcPct val="120000"/>
              </a:lnSpc>
              <a:spcAft>
                <a:spcPts val="400"/>
              </a:spcAft>
              <a:buNone/>
              <a:defRPr/>
            </a:lvl3pPr>
            <a:lvl4pPr marL="0" indent="0">
              <a:lnSpc>
                <a:spcPct val="120000"/>
              </a:lnSpc>
              <a:spcAft>
                <a:spcPts val="400"/>
              </a:spcAft>
              <a:buNone/>
              <a:defRPr/>
            </a:lvl4pPr>
            <a:lvl5pPr marL="0" indent="0">
              <a:lnSpc>
                <a:spcPct val="120000"/>
              </a:lnSpc>
              <a:spcAft>
                <a:spcPts val="400"/>
              </a:spcAft>
              <a:buNone/>
              <a:defRPr/>
            </a:lvl5pPr>
          </a:lstStyle>
          <a:p>
            <a:pPr lvl="0"/>
            <a:r>
              <a:rPr lang="cs-CZ" dirty="0"/>
              <a:t>Upravte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3716306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15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Závěr a poděkov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300000" y="2109600"/>
            <a:ext cx="5400000" cy="1916866"/>
          </a:xfrm>
        </p:spPr>
        <p:txBody>
          <a:bodyPr lIns="0" tIns="0" rIns="0" bIns="0" anchor="t"/>
          <a:lstStyle>
            <a:lvl1pPr algn="l">
              <a:lnSpc>
                <a:spcPct val="100000"/>
              </a:lnSpc>
              <a:defRPr sz="3700" b="1">
                <a:solidFill>
                  <a:schemeClr val="accent1"/>
                </a:solidFill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6300000" y="4237200"/>
            <a:ext cx="5400000" cy="1968940"/>
          </a:xfr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dirty="0"/>
              <a:t>Kliknutím můžete upravit styl předlohy.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0D56F6DB-766E-BA32-C615-60D76E996A8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" y="-73024"/>
            <a:ext cx="5241924" cy="3017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7906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02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5400000" y="2340000"/>
            <a:ext cx="6300000" cy="1916866"/>
          </a:xfrm>
        </p:spPr>
        <p:txBody>
          <a:bodyPr lIns="0" tIns="0" rIns="0" bIns="0" anchor="t"/>
          <a:lstStyle>
            <a:lvl1pPr algn="l">
              <a:lnSpc>
                <a:spcPct val="100000"/>
              </a:lnSpc>
              <a:defRPr sz="3700" b="1">
                <a:solidFill>
                  <a:schemeClr val="accent1"/>
                </a:solidFill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5400000" y="4500000"/>
            <a:ext cx="6300000" cy="1968940"/>
          </a:xfr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dirty="0"/>
              <a:t>Kliknutím můžete upravit styl předlohy.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C1BAC52B-D652-3E66-C5A8-9CCBF5C6BA0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" y="-73024"/>
            <a:ext cx="5241924" cy="3017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40482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obrázku 5">
            <a:extLst>
              <a:ext uri="{FF2B5EF4-FFF2-40B4-BE49-F238E27FC236}">
                <a16:creationId xmlns:a16="http://schemas.microsoft.com/office/drawing/2014/main" id="{9F0403E7-BC0D-3F6B-6A17-DC5CF67E19D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5905499" cy="6858000"/>
          </a:xfrm>
        </p:spPr>
        <p:txBody>
          <a:bodyPr/>
          <a:lstStyle/>
          <a:p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300000" y="2109516"/>
            <a:ext cx="5400000" cy="1916866"/>
          </a:xfrm>
        </p:spPr>
        <p:txBody>
          <a:bodyPr lIns="0" tIns="0" rIns="0" bIns="0" anchor="t"/>
          <a:lstStyle>
            <a:lvl1pPr algn="l">
              <a:lnSpc>
                <a:spcPct val="100000"/>
              </a:lnSpc>
              <a:defRPr sz="3700" b="1">
                <a:solidFill>
                  <a:schemeClr val="accent1"/>
                </a:solidFill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6300000" y="4237731"/>
            <a:ext cx="5400000" cy="1968940"/>
          </a:xfr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dirty="0"/>
              <a:t>Kliknutím můžete upravit styl předlohy.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C4DEFAB-9104-A714-0523-8B8816DEF4E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" y="-73024"/>
            <a:ext cx="5241924" cy="3017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5420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02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Základní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sz="half" idx="1" hasCustomPrompt="1"/>
          </p:nvPr>
        </p:nvSpPr>
        <p:spPr>
          <a:xfrm>
            <a:off x="1620000" y="2160000"/>
            <a:ext cx="8964000" cy="3960000"/>
          </a:xfrm>
        </p:spPr>
        <p:txBody>
          <a:bodyPr/>
          <a:lstStyle>
            <a:lvl1pPr>
              <a:spcBef>
                <a:spcPts val="1000"/>
              </a:spcBef>
              <a:spcAft>
                <a:spcPts val="1000"/>
              </a:spcAft>
              <a:defRPr/>
            </a:lvl1pPr>
            <a:lvl2pPr>
              <a:spcAft>
                <a:spcPts val="600"/>
              </a:spcAft>
              <a:defRPr sz="1800"/>
            </a:lvl2pPr>
            <a:lvl3pPr marL="684000" indent="-180000">
              <a:spcAft>
                <a:spcPts val="600"/>
              </a:spcAft>
              <a:defRPr>
                <a:solidFill>
                  <a:schemeClr val="accent1"/>
                </a:solidFill>
              </a:defRPr>
            </a:lvl3pPr>
            <a:lvl4pPr marL="684000" indent="-180000">
              <a:spcAft>
                <a:spcPts val="600"/>
              </a:spcAft>
              <a:defRPr/>
            </a:lvl4pPr>
            <a:lvl5pPr marL="684000" indent="-180000">
              <a:spcAft>
                <a:spcPts val="600"/>
              </a:spcAft>
              <a:defRPr/>
            </a:lvl5pPr>
          </a:lstStyle>
          <a:p>
            <a:pPr lvl="0"/>
            <a:r>
              <a:rPr lang="cs-CZ" dirty="0"/>
              <a:t>Upravte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5A12E-3DFE-4C3E-9036-7893F29C52C1}" type="slidenum">
              <a:rPr lang="cs-CZ" smtClean="0"/>
              <a:t>‹#›</a:t>
            </a:fld>
            <a:endParaRPr lang="cs-CZ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4CC50D58-9C13-7041-41AC-823B5DE454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2" name="Zástupný symbol pro číslo snímku 5">
            <a:extLst>
              <a:ext uri="{FF2B5EF4-FFF2-40B4-BE49-F238E27FC236}">
                <a16:creationId xmlns:a16="http://schemas.microsoft.com/office/drawing/2014/main" id="{8586BBE4-92C3-D8A8-9417-799AA77778DB}"/>
              </a:ext>
            </a:extLst>
          </p:cNvPr>
          <p:cNvSpPr txBox="1">
            <a:spLocks/>
          </p:cNvSpPr>
          <p:nvPr userDrawn="1"/>
        </p:nvSpPr>
        <p:spPr>
          <a:xfrm>
            <a:off x="693600" y="6300000"/>
            <a:ext cx="3952828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cs-CZ" sz="1000" dirty="0">
                <a:solidFill>
                  <a:schemeClr val="bg2"/>
                </a:solidFill>
              </a:rPr>
              <a:t>Centrum pro regionální rozvoj České republiky</a:t>
            </a:r>
          </a:p>
        </p:txBody>
      </p:sp>
    </p:spTree>
    <p:extLst>
      <p:ext uri="{BB962C8B-B14F-4D97-AF65-F5344CB8AC3E}">
        <p14:creationId xmlns:p14="http://schemas.microsoft.com/office/powerpoint/2010/main" val="259028948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ředělový slide 1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4000" y="561599"/>
            <a:ext cx="9900000" cy="2160000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defRPr sz="3600">
                <a:solidFill>
                  <a:schemeClr val="tx2"/>
                </a:solidFill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</p:spTree>
    <p:extLst>
      <p:ext uri="{BB962C8B-B14F-4D97-AF65-F5344CB8AC3E}">
        <p14:creationId xmlns:p14="http://schemas.microsoft.com/office/powerpoint/2010/main" val="333061285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ředělový slide s obrázkem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rázku 5">
            <a:extLst>
              <a:ext uri="{FF2B5EF4-FFF2-40B4-BE49-F238E27FC236}">
                <a16:creationId xmlns:a16="http://schemas.microsoft.com/office/drawing/2014/main" id="{0EED0200-723A-192F-A0AB-3C11FC5331B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286501" y="0"/>
            <a:ext cx="5905499" cy="6858000"/>
          </a:xfrm>
        </p:spPr>
        <p:txBody>
          <a:bodyPr/>
          <a:lstStyle/>
          <a:p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4000" y="563174"/>
            <a:ext cx="5412000" cy="3384358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defRPr sz="3600">
                <a:solidFill>
                  <a:schemeClr val="tx2"/>
                </a:solidFill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</p:spTree>
    <p:extLst>
      <p:ext uri="{BB962C8B-B14F-4D97-AF65-F5344CB8AC3E}">
        <p14:creationId xmlns:p14="http://schemas.microsoft.com/office/powerpoint/2010/main" val="16678842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ext běžný s obráz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4000" y="619932"/>
            <a:ext cx="9900000" cy="107075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1620000" y="2156504"/>
            <a:ext cx="4476000" cy="3797036"/>
          </a:xfrm>
        </p:spPr>
        <p:txBody>
          <a:bodyPr numCol="1" spcCol="360000">
            <a:normAutofit/>
          </a:bodyPr>
          <a:lstStyle>
            <a:lvl1pPr marL="0" indent="0">
              <a:lnSpc>
                <a:spcPct val="100000"/>
              </a:lnSpc>
              <a:spcAft>
                <a:spcPts val="1000"/>
              </a:spcAft>
              <a:buNone/>
              <a:defRPr sz="2000"/>
            </a:lvl1pPr>
            <a:lvl2pPr indent="0">
              <a:lnSpc>
                <a:spcPct val="120000"/>
              </a:lnSpc>
              <a:spcAft>
                <a:spcPts val="400"/>
              </a:spcAft>
              <a:buNone/>
              <a:defRPr sz="1800"/>
            </a:lvl2pPr>
            <a:lvl3pPr indent="0">
              <a:lnSpc>
                <a:spcPct val="120000"/>
              </a:lnSpc>
              <a:spcAft>
                <a:spcPts val="400"/>
              </a:spcAft>
              <a:buNone/>
              <a:defRPr sz="1800"/>
            </a:lvl3pPr>
            <a:lvl4pPr indent="0">
              <a:lnSpc>
                <a:spcPct val="120000"/>
              </a:lnSpc>
              <a:spcAft>
                <a:spcPts val="400"/>
              </a:spcAft>
              <a:buNone/>
              <a:defRPr sz="1800"/>
            </a:lvl4pPr>
            <a:lvl5pPr indent="0">
              <a:lnSpc>
                <a:spcPct val="120000"/>
              </a:lnSpc>
              <a:spcAft>
                <a:spcPts val="400"/>
              </a:spcAft>
              <a:buNone/>
              <a:defRPr sz="1800"/>
            </a:lvl5pPr>
          </a:lstStyle>
          <a:p>
            <a:pPr lvl="0"/>
            <a:r>
              <a:rPr lang="cs-CZ" dirty="0"/>
              <a:t>Upravte styly předlohy textu.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5A12E-3DFE-4C3E-9036-7893F29C52C1}" type="slidenum">
              <a:rPr lang="cs-CZ" smtClean="0"/>
              <a:t>‹#›</a:t>
            </a:fld>
            <a:endParaRPr lang="cs-CZ"/>
          </a:p>
        </p:txBody>
      </p:sp>
      <p:sp>
        <p:nvSpPr>
          <p:cNvPr id="5" name="Zástupný symbol obrázku 5">
            <a:extLst>
              <a:ext uri="{FF2B5EF4-FFF2-40B4-BE49-F238E27FC236}">
                <a16:creationId xmlns:a16="http://schemas.microsoft.com/office/drawing/2014/main" id="{BB38CCEF-CF1A-B72B-D67E-9A39E14D3EA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298501" y="2213429"/>
            <a:ext cx="4285499" cy="3618660"/>
          </a:xfrm>
        </p:spPr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5">
            <a:extLst>
              <a:ext uri="{FF2B5EF4-FFF2-40B4-BE49-F238E27FC236}">
                <a16:creationId xmlns:a16="http://schemas.microsoft.com/office/drawing/2014/main" id="{8D57902D-A805-4AF7-DAB1-1DFC85A279AA}"/>
              </a:ext>
            </a:extLst>
          </p:cNvPr>
          <p:cNvSpPr txBox="1">
            <a:spLocks/>
          </p:cNvSpPr>
          <p:nvPr userDrawn="1"/>
        </p:nvSpPr>
        <p:spPr>
          <a:xfrm>
            <a:off x="693600" y="6300000"/>
            <a:ext cx="3952828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cs-CZ" sz="1000" dirty="0">
                <a:solidFill>
                  <a:schemeClr val="bg2"/>
                </a:solidFill>
              </a:rPr>
              <a:t>Centrum pro regionální rozvoj České republiky</a:t>
            </a:r>
          </a:p>
        </p:txBody>
      </p:sp>
    </p:spTree>
    <p:extLst>
      <p:ext uri="{BB962C8B-B14F-4D97-AF65-F5344CB8AC3E}">
        <p14:creationId xmlns:p14="http://schemas.microsoft.com/office/powerpoint/2010/main" val="1338337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15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4000" y="619932"/>
            <a:ext cx="9900000" cy="599268"/>
          </a:xfrm>
        </p:spPr>
        <p:txBody>
          <a:bodyPr/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 hasCustomPrompt="1"/>
          </p:nvPr>
        </p:nvSpPr>
        <p:spPr>
          <a:xfrm>
            <a:off x="693601" y="2165625"/>
            <a:ext cx="3375982" cy="3960537"/>
          </a:xfrm>
        </p:spPr>
        <p:txBody>
          <a:bodyPr/>
          <a:lstStyle>
            <a:lvl1pPr marL="0" indent="0">
              <a:spcAft>
                <a:spcPts val="1800"/>
              </a:spcAft>
              <a:buFont typeface="Arial" panose="020B0604020202020204" pitchFamily="34" charset="0"/>
              <a:buNone/>
              <a:defRPr b="1">
                <a:solidFill>
                  <a:schemeClr val="accent2"/>
                </a:solidFill>
              </a:defRPr>
            </a:lvl1pPr>
            <a:lvl2pPr marL="0" indent="-288000">
              <a:buClr>
                <a:schemeClr val="accent5"/>
              </a:buClr>
              <a:buSzPct val="90000"/>
              <a:buFont typeface="Wingdings" pitchFamily="2" charset="2"/>
              <a:buNone/>
              <a:defRPr/>
            </a:lvl2pPr>
            <a:lvl3pPr>
              <a:buFont typeface="Wingdings" pitchFamily="2" charset="2"/>
              <a:buNone/>
              <a:defRPr/>
            </a:lvl3pPr>
            <a:lvl4pPr>
              <a:buFont typeface="Wingdings" pitchFamily="2" charset="2"/>
              <a:buNone/>
              <a:defRPr/>
            </a:lvl4pPr>
            <a:lvl5pPr>
              <a:buFont typeface="Wingdings" pitchFamily="2" charset="2"/>
              <a:buNone/>
              <a:defRPr/>
            </a:lvl5pPr>
          </a:lstStyle>
          <a:p>
            <a:pPr lvl="0"/>
            <a:r>
              <a:rPr lang="cs-CZ" dirty="0"/>
              <a:t>Upravte styly předlohy textu.</a:t>
            </a:r>
          </a:p>
          <a:p>
            <a:pPr lvl="1"/>
            <a:r>
              <a:rPr lang="cs-CZ" dirty="0"/>
              <a:t>Druhá úroveň</a:t>
            </a: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5A12E-3DFE-4C3E-9036-7893F29C52C1}" type="slidenum">
              <a:rPr lang="cs-CZ" smtClean="0"/>
              <a:t>‹#›</a:t>
            </a:fld>
            <a:endParaRPr lang="cs-CZ"/>
          </a:p>
        </p:txBody>
      </p:sp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7671851E-E145-B540-BFE6-BCB164F7650F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8119333" y="2165625"/>
            <a:ext cx="3375982" cy="3960537"/>
          </a:xfrm>
        </p:spPr>
        <p:txBody>
          <a:bodyPr/>
          <a:lstStyle>
            <a:lvl1pPr marL="0" indent="0">
              <a:spcAft>
                <a:spcPts val="1800"/>
              </a:spcAft>
              <a:buFont typeface="Arial" panose="020B0604020202020204" pitchFamily="34" charset="0"/>
              <a:buNone/>
              <a:defRPr b="1">
                <a:solidFill>
                  <a:schemeClr val="accent2"/>
                </a:solidFill>
              </a:defRPr>
            </a:lvl1pPr>
            <a:lvl2pPr marL="0" indent="-288000">
              <a:buClr>
                <a:schemeClr val="accent5"/>
              </a:buClr>
              <a:buSzPct val="90000"/>
              <a:buFont typeface="Wingdings" pitchFamily="2" charset="2"/>
              <a:buNone/>
              <a:defRPr/>
            </a:lvl2pPr>
            <a:lvl3pPr>
              <a:buFont typeface="Wingdings" pitchFamily="2" charset="2"/>
              <a:buNone/>
              <a:defRPr/>
            </a:lvl3pPr>
            <a:lvl4pPr>
              <a:buFont typeface="Wingdings" pitchFamily="2" charset="2"/>
              <a:buNone/>
              <a:defRPr/>
            </a:lvl4pPr>
            <a:lvl5pPr>
              <a:buFont typeface="Wingdings" pitchFamily="2" charset="2"/>
              <a:buNone/>
              <a:defRPr/>
            </a:lvl5pPr>
          </a:lstStyle>
          <a:p>
            <a:pPr lvl="0"/>
            <a:r>
              <a:rPr lang="cs-CZ" dirty="0"/>
              <a:t>Upravte styly předlohy textu.</a:t>
            </a:r>
          </a:p>
          <a:p>
            <a:pPr lvl="1"/>
            <a:r>
              <a:rPr lang="cs-CZ" dirty="0"/>
              <a:t>Druhá úroveň</a:t>
            </a:r>
          </a:p>
        </p:txBody>
      </p:sp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C5DD8208-8E62-3BCD-5295-A5DE908611EA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4408009" y="2165625"/>
            <a:ext cx="3375982" cy="3960537"/>
          </a:xfrm>
        </p:spPr>
        <p:txBody>
          <a:bodyPr/>
          <a:lstStyle>
            <a:lvl1pPr marL="0" indent="0">
              <a:spcAft>
                <a:spcPts val="1800"/>
              </a:spcAft>
              <a:buFont typeface="Arial" panose="020B0604020202020204" pitchFamily="34" charset="0"/>
              <a:buNone/>
              <a:defRPr b="1">
                <a:solidFill>
                  <a:schemeClr val="accent2"/>
                </a:solidFill>
              </a:defRPr>
            </a:lvl1pPr>
            <a:lvl2pPr marL="0" indent="-288000">
              <a:buClr>
                <a:schemeClr val="accent5"/>
              </a:buClr>
              <a:buSzPct val="90000"/>
              <a:buFont typeface="Wingdings" pitchFamily="2" charset="2"/>
              <a:buNone/>
              <a:defRPr/>
            </a:lvl2pPr>
            <a:lvl3pPr>
              <a:buFont typeface="Wingdings" pitchFamily="2" charset="2"/>
              <a:buNone/>
              <a:defRPr/>
            </a:lvl3pPr>
            <a:lvl4pPr>
              <a:buFont typeface="Wingdings" pitchFamily="2" charset="2"/>
              <a:buNone/>
              <a:defRPr/>
            </a:lvl4pPr>
            <a:lvl5pPr>
              <a:buFont typeface="Wingdings" pitchFamily="2" charset="2"/>
              <a:buNone/>
              <a:defRPr/>
            </a:lvl5pPr>
          </a:lstStyle>
          <a:p>
            <a:pPr lvl="0"/>
            <a:r>
              <a:rPr lang="cs-CZ" dirty="0"/>
              <a:t>Upravte styly předlohy textu.</a:t>
            </a:r>
          </a:p>
          <a:p>
            <a:pPr lvl="1"/>
            <a:r>
              <a:rPr lang="cs-CZ" dirty="0"/>
              <a:t>Druhá úroveň</a:t>
            </a:r>
          </a:p>
        </p:txBody>
      </p:sp>
      <p:sp>
        <p:nvSpPr>
          <p:cNvPr id="5" name="Zástupný symbol pro číslo snímku 5">
            <a:extLst>
              <a:ext uri="{FF2B5EF4-FFF2-40B4-BE49-F238E27FC236}">
                <a16:creationId xmlns:a16="http://schemas.microsoft.com/office/drawing/2014/main" id="{74ED382D-1837-EC58-CC4A-7E5163D50DC4}"/>
              </a:ext>
            </a:extLst>
          </p:cNvPr>
          <p:cNvSpPr txBox="1">
            <a:spLocks/>
          </p:cNvSpPr>
          <p:nvPr userDrawn="1"/>
        </p:nvSpPr>
        <p:spPr>
          <a:xfrm>
            <a:off x="693600" y="6300000"/>
            <a:ext cx="3952828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cs-CZ" sz="1000" dirty="0">
                <a:solidFill>
                  <a:schemeClr val="bg2"/>
                </a:solidFill>
              </a:rPr>
              <a:t>Centrum pro regionální rozvoj České republiky</a:t>
            </a:r>
          </a:p>
        </p:txBody>
      </p:sp>
    </p:spTree>
    <p:extLst>
      <p:ext uri="{BB962C8B-B14F-4D97-AF65-F5344CB8AC3E}">
        <p14:creationId xmlns:p14="http://schemas.microsoft.com/office/powerpoint/2010/main" val="45445633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odnadpis, 3 sloupce podbarven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4000" y="619932"/>
            <a:ext cx="9900000" cy="599268"/>
          </a:xfrm>
        </p:spPr>
        <p:txBody>
          <a:bodyPr/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 hasCustomPrompt="1"/>
          </p:nvPr>
        </p:nvSpPr>
        <p:spPr>
          <a:xfrm>
            <a:off x="684000" y="2257436"/>
            <a:ext cx="3355437" cy="3590706"/>
          </a:xfrm>
          <a:solidFill>
            <a:schemeClr val="tx2"/>
          </a:solidFill>
        </p:spPr>
        <p:txBody>
          <a:bodyPr lIns="180000" tIns="108000" rIns="144000" bIns="72000"/>
          <a:lstStyle>
            <a:lvl1pPr marL="0">
              <a:spcAft>
                <a:spcPts val="1800"/>
              </a:spcAft>
              <a:buFont typeface="Arial" panose="020B0604020202020204" pitchFamily="34" charset="0"/>
              <a:buNone/>
              <a:defRPr b="1">
                <a:solidFill>
                  <a:schemeClr val="accent5"/>
                </a:solidFill>
              </a:defRPr>
            </a:lvl1pPr>
            <a:lvl2pPr marL="0" indent="-288000">
              <a:buClr>
                <a:schemeClr val="accent5"/>
              </a:buClr>
              <a:buSzPct val="90000"/>
              <a:buFont typeface="Wingdings" pitchFamily="2" charset="2"/>
              <a:buNone/>
              <a:defRPr sz="1500">
                <a:solidFill>
                  <a:schemeClr val="bg1"/>
                </a:solidFill>
              </a:defRPr>
            </a:lvl2pPr>
            <a:lvl3pPr>
              <a:buFont typeface="Wingdings" pitchFamily="2" charset="2"/>
              <a:buNone/>
              <a:defRPr/>
            </a:lvl3pPr>
            <a:lvl4pPr>
              <a:buFont typeface="Wingdings" pitchFamily="2" charset="2"/>
              <a:buNone/>
              <a:defRPr/>
            </a:lvl4pPr>
            <a:lvl5pPr>
              <a:buFont typeface="Wingdings" pitchFamily="2" charset="2"/>
              <a:buNone/>
              <a:defRPr/>
            </a:lvl5pPr>
          </a:lstStyle>
          <a:p>
            <a:pPr lvl="0"/>
            <a:r>
              <a:rPr lang="cs-CZ" dirty="0"/>
              <a:t>Upravte styly předlohy textu.</a:t>
            </a:r>
          </a:p>
          <a:p>
            <a:pPr lvl="1"/>
            <a:r>
              <a:rPr lang="cs-CZ" dirty="0"/>
              <a:t>Druhá úroveň</a:t>
            </a: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5A12E-3DFE-4C3E-9036-7893F29C52C1}" type="slidenum">
              <a:rPr lang="cs-CZ" smtClean="0"/>
              <a:t>‹#›</a:t>
            </a:fld>
            <a:endParaRPr lang="cs-CZ"/>
          </a:p>
        </p:txBody>
      </p:sp>
      <p:sp>
        <p:nvSpPr>
          <p:cNvPr id="9" name="Zástupný text 8">
            <a:extLst>
              <a:ext uri="{FF2B5EF4-FFF2-40B4-BE49-F238E27FC236}">
                <a16:creationId xmlns:a16="http://schemas.microsoft.com/office/drawing/2014/main" id="{6F99AF0C-D583-5D11-E4A5-C93DED75A4D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84000" y="1243809"/>
            <a:ext cx="5259600" cy="772560"/>
          </a:xfrm>
        </p:spPr>
        <p:txBody>
          <a:bodyPr/>
          <a:lstStyle>
            <a:lvl1pPr>
              <a:buNone/>
              <a:defRPr lang="cs-CZ" sz="2000" kern="1200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Font typeface="Wingdings" pitchFamily="2" charset="2"/>
              <a:buNone/>
            </a:pPr>
            <a:r>
              <a:rPr lang="cs-CZ" dirty="0"/>
              <a:t>Po kliknutí můžete upravovat styly textu v předloze.</a:t>
            </a:r>
          </a:p>
        </p:txBody>
      </p:sp>
      <p:sp>
        <p:nvSpPr>
          <p:cNvPr id="4" name="Zástupný symbol pro obsah 2">
            <a:extLst>
              <a:ext uri="{FF2B5EF4-FFF2-40B4-BE49-F238E27FC236}">
                <a16:creationId xmlns:a16="http://schemas.microsoft.com/office/drawing/2014/main" id="{2C9E7C88-D105-85BB-7817-7828128845B7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8156517" y="2257436"/>
            <a:ext cx="3355437" cy="3590706"/>
          </a:xfrm>
          <a:solidFill>
            <a:schemeClr val="tx2"/>
          </a:solidFill>
        </p:spPr>
        <p:txBody>
          <a:bodyPr lIns="180000" tIns="108000" rIns="144000" bIns="72000"/>
          <a:lstStyle>
            <a:lvl1pPr marL="0">
              <a:spcAft>
                <a:spcPts val="1800"/>
              </a:spcAft>
              <a:buFont typeface="Arial" panose="020B0604020202020204" pitchFamily="34" charset="0"/>
              <a:buNone/>
              <a:defRPr b="1">
                <a:solidFill>
                  <a:schemeClr val="accent5"/>
                </a:solidFill>
              </a:defRPr>
            </a:lvl1pPr>
            <a:lvl2pPr marL="0" indent="-288000">
              <a:buClr>
                <a:schemeClr val="accent5"/>
              </a:buClr>
              <a:buSzPct val="90000"/>
              <a:buFont typeface="Wingdings" pitchFamily="2" charset="2"/>
              <a:buNone/>
              <a:defRPr sz="1500">
                <a:solidFill>
                  <a:schemeClr val="bg1"/>
                </a:solidFill>
              </a:defRPr>
            </a:lvl2pPr>
            <a:lvl3pPr>
              <a:buFont typeface="Wingdings" pitchFamily="2" charset="2"/>
              <a:buNone/>
              <a:defRPr/>
            </a:lvl3pPr>
            <a:lvl4pPr>
              <a:buFont typeface="Wingdings" pitchFamily="2" charset="2"/>
              <a:buNone/>
              <a:defRPr/>
            </a:lvl4pPr>
            <a:lvl5pPr>
              <a:buFont typeface="Wingdings" pitchFamily="2" charset="2"/>
              <a:buNone/>
              <a:defRPr/>
            </a:lvl5pPr>
          </a:lstStyle>
          <a:p>
            <a:pPr lvl="0"/>
            <a:r>
              <a:rPr lang="cs-CZ" dirty="0"/>
              <a:t>Upravte styly předlohy textu.</a:t>
            </a:r>
          </a:p>
          <a:p>
            <a:pPr lvl="1"/>
            <a:r>
              <a:rPr lang="cs-CZ" dirty="0"/>
              <a:t>Druhá úroveň</a:t>
            </a: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F3B495C6-E9D9-BB16-034D-BB35D518475B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4420259" y="2257436"/>
            <a:ext cx="3355437" cy="3590706"/>
          </a:xfrm>
          <a:solidFill>
            <a:schemeClr val="tx2"/>
          </a:solidFill>
        </p:spPr>
        <p:txBody>
          <a:bodyPr lIns="180000" tIns="108000" rIns="144000" bIns="72000"/>
          <a:lstStyle>
            <a:lvl1pPr marL="0">
              <a:spcAft>
                <a:spcPts val="1800"/>
              </a:spcAft>
              <a:buFont typeface="Arial" panose="020B0604020202020204" pitchFamily="34" charset="0"/>
              <a:buNone/>
              <a:defRPr b="1">
                <a:solidFill>
                  <a:schemeClr val="accent5"/>
                </a:solidFill>
              </a:defRPr>
            </a:lvl1pPr>
            <a:lvl2pPr marL="0" indent="-288000">
              <a:buClr>
                <a:schemeClr val="accent5"/>
              </a:buClr>
              <a:buSzPct val="90000"/>
              <a:buFont typeface="Wingdings" pitchFamily="2" charset="2"/>
              <a:buNone/>
              <a:defRPr sz="1500">
                <a:solidFill>
                  <a:schemeClr val="bg1"/>
                </a:solidFill>
              </a:defRPr>
            </a:lvl2pPr>
            <a:lvl3pPr>
              <a:buFont typeface="Wingdings" pitchFamily="2" charset="2"/>
              <a:buNone/>
              <a:defRPr/>
            </a:lvl3pPr>
            <a:lvl4pPr>
              <a:buFont typeface="Wingdings" pitchFamily="2" charset="2"/>
              <a:buNone/>
              <a:defRPr/>
            </a:lvl4pPr>
            <a:lvl5pPr>
              <a:buFont typeface="Wingdings" pitchFamily="2" charset="2"/>
              <a:buNone/>
              <a:defRPr/>
            </a:lvl5pPr>
          </a:lstStyle>
          <a:p>
            <a:pPr lvl="0"/>
            <a:r>
              <a:rPr lang="cs-CZ" dirty="0"/>
              <a:t>Upravte styly předlohy textu.</a:t>
            </a:r>
          </a:p>
          <a:p>
            <a:pPr lvl="1"/>
            <a:r>
              <a:rPr lang="cs-CZ" dirty="0"/>
              <a:t>Druhá úroveň</a:t>
            </a:r>
          </a:p>
        </p:txBody>
      </p:sp>
      <p:sp>
        <p:nvSpPr>
          <p:cNvPr id="5" name="Zástupný symbol pro číslo snímku 5">
            <a:extLst>
              <a:ext uri="{FF2B5EF4-FFF2-40B4-BE49-F238E27FC236}">
                <a16:creationId xmlns:a16="http://schemas.microsoft.com/office/drawing/2014/main" id="{AE3D9C00-3746-38CE-226F-D8FE3E3099F2}"/>
              </a:ext>
            </a:extLst>
          </p:cNvPr>
          <p:cNvSpPr txBox="1">
            <a:spLocks/>
          </p:cNvSpPr>
          <p:nvPr userDrawn="1"/>
        </p:nvSpPr>
        <p:spPr>
          <a:xfrm>
            <a:off x="693600" y="6300000"/>
            <a:ext cx="3952828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cs-CZ" sz="1000" dirty="0">
                <a:solidFill>
                  <a:schemeClr val="bg2"/>
                </a:solidFill>
              </a:rPr>
              <a:t>Centrum pro regionální rozvoj České republiky</a:t>
            </a:r>
          </a:p>
        </p:txBody>
      </p:sp>
    </p:spTree>
    <p:extLst>
      <p:ext uri="{BB962C8B-B14F-4D97-AF65-F5344CB8AC3E}">
        <p14:creationId xmlns:p14="http://schemas.microsoft.com/office/powerpoint/2010/main" val="265310307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3 sloupce podbarvené se šipkam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4000" y="619932"/>
            <a:ext cx="9900000" cy="599268"/>
          </a:xfrm>
        </p:spPr>
        <p:txBody>
          <a:bodyPr/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 hasCustomPrompt="1"/>
          </p:nvPr>
        </p:nvSpPr>
        <p:spPr>
          <a:xfrm>
            <a:off x="684001" y="2257436"/>
            <a:ext cx="3105680" cy="3590706"/>
          </a:xfrm>
          <a:solidFill>
            <a:schemeClr val="accent1"/>
          </a:solidFill>
        </p:spPr>
        <p:txBody>
          <a:bodyPr lIns="180000" tIns="180000" rIns="144000" bIns="72000"/>
          <a:lstStyle>
            <a:lvl1pPr marL="0">
              <a:spcAft>
                <a:spcPts val="1800"/>
              </a:spcAft>
              <a:buFont typeface="Arial" panose="020B0604020202020204" pitchFamily="34" charset="0"/>
              <a:buNone/>
              <a:defRPr lang="cs-CZ" sz="150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-288000">
              <a:buClr>
                <a:schemeClr val="accent5"/>
              </a:buClr>
              <a:buSzPct val="90000"/>
              <a:buFont typeface="Wingdings" pitchFamily="2" charset="2"/>
              <a:buNone/>
              <a:defRPr sz="1500">
                <a:solidFill>
                  <a:schemeClr val="bg1"/>
                </a:solidFill>
              </a:defRPr>
            </a:lvl2pPr>
            <a:lvl3pPr>
              <a:buFont typeface="Wingdings" pitchFamily="2" charset="2"/>
              <a:buNone/>
              <a:defRPr/>
            </a:lvl3pPr>
            <a:lvl4pPr>
              <a:buFont typeface="Wingdings" pitchFamily="2" charset="2"/>
              <a:buNone/>
              <a:defRPr/>
            </a:lvl4pPr>
            <a:lvl5pPr>
              <a:buFont typeface="Wingdings" pitchFamily="2" charset="2"/>
              <a:buNone/>
              <a:defRPr/>
            </a:lvl5pPr>
          </a:lstStyle>
          <a:p>
            <a:pPr marL="0" lvl="1" indent="-28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accent5"/>
              </a:buClr>
              <a:buSzPct val="90000"/>
              <a:buFont typeface="Wingdings" pitchFamily="2" charset="2"/>
              <a:buNone/>
            </a:pPr>
            <a:r>
              <a:rPr lang="cs-CZ" dirty="0"/>
              <a:t>Upravte styly předlohy textu.</a:t>
            </a: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5A12E-3DFE-4C3E-9036-7893F29C52C1}" type="slidenum">
              <a:rPr lang="cs-CZ" smtClean="0"/>
              <a:t>‹#›</a:t>
            </a:fld>
            <a:endParaRPr lang="cs-CZ"/>
          </a:p>
        </p:txBody>
      </p:sp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963E211A-EC28-5A07-3501-03AC420E839A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8405601" y="2246803"/>
            <a:ext cx="3105680" cy="3590706"/>
          </a:xfrm>
          <a:solidFill>
            <a:schemeClr val="accent1"/>
          </a:solidFill>
        </p:spPr>
        <p:txBody>
          <a:bodyPr lIns="180000" tIns="180000" rIns="144000" bIns="72000"/>
          <a:lstStyle>
            <a:lvl1pPr marL="0">
              <a:spcAft>
                <a:spcPts val="1800"/>
              </a:spcAft>
              <a:buFont typeface="Arial" panose="020B0604020202020204" pitchFamily="34" charset="0"/>
              <a:buNone/>
              <a:defRPr lang="cs-CZ" sz="150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-288000">
              <a:buClr>
                <a:schemeClr val="accent5"/>
              </a:buClr>
              <a:buSzPct val="90000"/>
              <a:buFont typeface="Wingdings" pitchFamily="2" charset="2"/>
              <a:buNone/>
              <a:defRPr sz="1500">
                <a:solidFill>
                  <a:schemeClr val="bg1"/>
                </a:solidFill>
              </a:defRPr>
            </a:lvl2pPr>
            <a:lvl3pPr>
              <a:buFont typeface="Wingdings" pitchFamily="2" charset="2"/>
              <a:buNone/>
              <a:defRPr/>
            </a:lvl3pPr>
            <a:lvl4pPr>
              <a:buFont typeface="Wingdings" pitchFamily="2" charset="2"/>
              <a:buNone/>
              <a:defRPr/>
            </a:lvl4pPr>
            <a:lvl5pPr>
              <a:buFont typeface="Wingdings" pitchFamily="2" charset="2"/>
              <a:buNone/>
              <a:defRPr/>
            </a:lvl5pPr>
          </a:lstStyle>
          <a:p>
            <a:pPr marL="0" lvl="1" indent="-28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accent5"/>
              </a:buClr>
              <a:buSzPct val="90000"/>
              <a:buFont typeface="Wingdings" pitchFamily="2" charset="2"/>
              <a:buNone/>
            </a:pPr>
            <a:r>
              <a:rPr lang="cs-CZ" dirty="0"/>
              <a:t>Upravte styly předlohy textu.</a:t>
            </a:r>
          </a:p>
        </p:txBody>
      </p:sp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CA544A6B-12C5-DC1B-EDF5-D0332255C4DE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4544801" y="2257436"/>
            <a:ext cx="3105680" cy="3590706"/>
          </a:xfrm>
          <a:solidFill>
            <a:schemeClr val="accent1"/>
          </a:solidFill>
        </p:spPr>
        <p:txBody>
          <a:bodyPr lIns="180000" tIns="180000" rIns="144000" bIns="72000"/>
          <a:lstStyle>
            <a:lvl1pPr marL="0">
              <a:spcAft>
                <a:spcPts val="1800"/>
              </a:spcAft>
              <a:buFont typeface="Arial" panose="020B0604020202020204" pitchFamily="34" charset="0"/>
              <a:buNone/>
              <a:defRPr lang="cs-CZ" sz="150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-288000">
              <a:buClr>
                <a:schemeClr val="accent5"/>
              </a:buClr>
              <a:buSzPct val="90000"/>
              <a:buFont typeface="Wingdings" pitchFamily="2" charset="2"/>
              <a:buNone/>
              <a:defRPr sz="1500">
                <a:solidFill>
                  <a:schemeClr val="bg1"/>
                </a:solidFill>
              </a:defRPr>
            </a:lvl2pPr>
            <a:lvl3pPr>
              <a:buFont typeface="Wingdings" pitchFamily="2" charset="2"/>
              <a:buNone/>
              <a:defRPr/>
            </a:lvl3pPr>
            <a:lvl4pPr>
              <a:buFont typeface="Wingdings" pitchFamily="2" charset="2"/>
              <a:buNone/>
              <a:defRPr/>
            </a:lvl4pPr>
            <a:lvl5pPr>
              <a:buFont typeface="Wingdings" pitchFamily="2" charset="2"/>
              <a:buNone/>
              <a:defRPr/>
            </a:lvl5pPr>
          </a:lstStyle>
          <a:p>
            <a:pPr marL="0" lvl="1" indent="-28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accent5"/>
              </a:buClr>
              <a:buSzPct val="90000"/>
              <a:buFont typeface="Wingdings" pitchFamily="2" charset="2"/>
              <a:buNone/>
            </a:pPr>
            <a:r>
              <a:rPr lang="cs-CZ" dirty="0"/>
              <a:t>Upravte styly předlohy textu.</a:t>
            </a:r>
          </a:p>
        </p:txBody>
      </p:sp>
      <p:pic>
        <p:nvPicPr>
          <p:cNvPr id="18" name="Obrázek 17">
            <a:extLst>
              <a:ext uri="{FF2B5EF4-FFF2-40B4-BE49-F238E27FC236}">
                <a16:creationId xmlns:a16="http://schemas.microsoft.com/office/drawing/2014/main" id="{2A3086D1-EC65-B74C-A8BB-C58567182BE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985314" y="3880589"/>
            <a:ext cx="360717" cy="301120"/>
          </a:xfrm>
          <a:prstGeom prst="rect">
            <a:avLst/>
          </a:prstGeom>
        </p:spPr>
      </p:pic>
      <p:pic>
        <p:nvPicPr>
          <p:cNvPr id="20" name="Obrázek 19">
            <a:extLst>
              <a:ext uri="{FF2B5EF4-FFF2-40B4-BE49-F238E27FC236}">
                <a16:creationId xmlns:a16="http://schemas.microsoft.com/office/drawing/2014/main" id="{CAAABE1A-E3F7-8D77-4BC1-22DA8776E5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46114" y="3880589"/>
            <a:ext cx="360717" cy="301120"/>
          </a:xfrm>
          <a:prstGeom prst="rect">
            <a:avLst/>
          </a:prstGeom>
        </p:spPr>
      </p:pic>
      <p:sp>
        <p:nvSpPr>
          <p:cNvPr id="21" name="Zástupný text 8">
            <a:extLst>
              <a:ext uri="{FF2B5EF4-FFF2-40B4-BE49-F238E27FC236}">
                <a16:creationId xmlns:a16="http://schemas.microsoft.com/office/drawing/2014/main" id="{EE858B53-D403-C768-50C6-B820DCD4E56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84000" y="1243809"/>
            <a:ext cx="5259600" cy="772560"/>
          </a:xfrm>
        </p:spPr>
        <p:txBody>
          <a:bodyPr/>
          <a:lstStyle>
            <a:lvl1pPr>
              <a:buNone/>
              <a:defRPr lang="cs-CZ" sz="2000" kern="1200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Font typeface="Wingdings" pitchFamily="2" charset="2"/>
              <a:buNone/>
            </a:pPr>
            <a:r>
              <a:rPr lang="cs-CZ" dirty="0"/>
              <a:t>Po kliknutí můžete upravovat styly textu v předloze.</a:t>
            </a:r>
          </a:p>
        </p:txBody>
      </p:sp>
      <p:sp>
        <p:nvSpPr>
          <p:cNvPr id="4" name="Zástupný symbol pro číslo snímku 5">
            <a:extLst>
              <a:ext uri="{FF2B5EF4-FFF2-40B4-BE49-F238E27FC236}">
                <a16:creationId xmlns:a16="http://schemas.microsoft.com/office/drawing/2014/main" id="{D1F11743-15BA-DEE3-99AC-022537AB134F}"/>
              </a:ext>
            </a:extLst>
          </p:cNvPr>
          <p:cNvSpPr txBox="1">
            <a:spLocks/>
          </p:cNvSpPr>
          <p:nvPr userDrawn="1"/>
        </p:nvSpPr>
        <p:spPr>
          <a:xfrm>
            <a:off x="693600" y="6300000"/>
            <a:ext cx="3952828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cs-CZ" sz="1000" dirty="0">
                <a:solidFill>
                  <a:schemeClr val="bg2"/>
                </a:solidFill>
              </a:rPr>
              <a:t>Centrum pro regionální rozvoj České republiky</a:t>
            </a:r>
          </a:p>
        </p:txBody>
      </p:sp>
    </p:spTree>
    <p:extLst>
      <p:ext uri="{BB962C8B-B14F-4D97-AF65-F5344CB8AC3E}">
        <p14:creationId xmlns:p14="http://schemas.microsoft.com/office/powerpoint/2010/main" val="370777438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4 sloupce s obráz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4000" y="619932"/>
            <a:ext cx="9900000" cy="599268"/>
          </a:xfrm>
        </p:spPr>
        <p:txBody>
          <a:bodyPr/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 hasCustomPrompt="1"/>
          </p:nvPr>
        </p:nvSpPr>
        <p:spPr>
          <a:xfrm>
            <a:off x="684001" y="4444252"/>
            <a:ext cx="2428993" cy="1403889"/>
          </a:xfrm>
          <a:noFill/>
        </p:spPr>
        <p:txBody>
          <a:bodyPr lIns="0" tIns="0" rIns="0" bIns="0">
            <a:normAutofit/>
          </a:bodyPr>
          <a:lstStyle>
            <a:lvl1pPr marL="0">
              <a:spcAft>
                <a:spcPts val="1800"/>
              </a:spcAft>
              <a:buFont typeface="Arial" panose="020B0604020202020204" pitchFamily="34" charset="0"/>
              <a:buNone/>
              <a:defRPr lang="cs-CZ" sz="150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-288000">
              <a:buClr>
                <a:schemeClr val="accent5"/>
              </a:buClr>
              <a:buSzPct val="90000"/>
              <a:buFont typeface="Wingdings" pitchFamily="2" charset="2"/>
              <a:buNone/>
              <a:defRPr sz="1300"/>
            </a:lvl2pPr>
            <a:lvl3pPr>
              <a:buFont typeface="Wingdings" pitchFamily="2" charset="2"/>
              <a:buNone/>
              <a:defRPr/>
            </a:lvl3pPr>
            <a:lvl4pPr>
              <a:buFont typeface="Wingdings" pitchFamily="2" charset="2"/>
              <a:buNone/>
              <a:defRPr/>
            </a:lvl4pPr>
            <a:lvl5pPr>
              <a:buFont typeface="Wingdings" pitchFamily="2" charset="2"/>
              <a:buNone/>
              <a:defRPr/>
            </a:lvl5pPr>
          </a:lstStyle>
          <a:p>
            <a:pPr marL="0" lvl="1" indent="-28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accent5"/>
              </a:buClr>
              <a:buSzPct val="90000"/>
              <a:buFont typeface="Wingdings" pitchFamily="2" charset="2"/>
              <a:buNone/>
            </a:pPr>
            <a:r>
              <a:rPr lang="cs-CZ" dirty="0"/>
              <a:t>Upravte styly předlohy textu.</a:t>
            </a: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5A12E-3DFE-4C3E-9036-7893F29C52C1}" type="slidenum">
              <a:rPr lang="cs-CZ" smtClean="0"/>
              <a:t>‹#›</a:t>
            </a:fld>
            <a:endParaRPr lang="cs-CZ"/>
          </a:p>
        </p:txBody>
      </p:sp>
      <p:sp>
        <p:nvSpPr>
          <p:cNvPr id="8" name="Zástupný symbol obrázku 7">
            <a:extLst>
              <a:ext uri="{FF2B5EF4-FFF2-40B4-BE49-F238E27FC236}">
                <a16:creationId xmlns:a16="http://schemas.microsoft.com/office/drawing/2014/main" id="{62BF156C-6399-DFD3-9F5E-24AE50EBC86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84000" y="1492625"/>
            <a:ext cx="2428993" cy="2602004"/>
          </a:xfrm>
        </p:spPr>
        <p:txBody>
          <a:bodyPr/>
          <a:lstStyle/>
          <a:p>
            <a:endParaRPr lang="cs-CZ"/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1FE252C3-C241-69C2-ACDF-A6765E53EC81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9077724" y="4444252"/>
            <a:ext cx="2428993" cy="1403889"/>
          </a:xfrm>
          <a:noFill/>
        </p:spPr>
        <p:txBody>
          <a:bodyPr lIns="0" tIns="0" rIns="0" bIns="0">
            <a:normAutofit/>
          </a:bodyPr>
          <a:lstStyle>
            <a:lvl1pPr marL="0">
              <a:spcAft>
                <a:spcPts val="1800"/>
              </a:spcAft>
              <a:buFont typeface="Arial" panose="020B0604020202020204" pitchFamily="34" charset="0"/>
              <a:buNone/>
              <a:defRPr lang="cs-CZ" sz="150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-288000">
              <a:buClr>
                <a:schemeClr val="accent5"/>
              </a:buClr>
              <a:buSzPct val="90000"/>
              <a:buFont typeface="Wingdings" pitchFamily="2" charset="2"/>
              <a:buNone/>
              <a:defRPr sz="1300"/>
            </a:lvl2pPr>
            <a:lvl3pPr>
              <a:buFont typeface="Wingdings" pitchFamily="2" charset="2"/>
              <a:buNone/>
              <a:defRPr/>
            </a:lvl3pPr>
            <a:lvl4pPr>
              <a:buFont typeface="Wingdings" pitchFamily="2" charset="2"/>
              <a:buNone/>
              <a:defRPr/>
            </a:lvl4pPr>
            <a:lvl5pPr>
              <a:buFont typeface="Wingdings" pitchFamily="2" charset="2"/>
              <a:buNone/>
              <a:defRPr/>
            </a:lvl5pPr>
          </a:lstStyle>
          <a:p>
            <a:pPr marL="0" lvl="1" indent="-28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accent5"/>
              </a:buClr>
              <a:buSzPct val="90000"/>
              <a:buFont typeface="Wingdings" pitchFamily="2" charset="2"/>
              <a:buNone/>
            </a:pPr>
            <a:r>
              <a:rPr lang="cs-CZ" dirty="0"/>
              <a:t>Upravte styly předlohy textu.</a:t>
            </a:r>
          </a:p>
        </p:txBody>
      </p:sp>
      <p:sp>
        <p:nvSpPr>
          <p:cNvPr id="13" name="Zástupný symbol obrázku 7">
            <a:extLst>
              <a:ext uri="{FF2B5EF4-FFF2-40B4-BE49-F238E27FC236}">
                <a16:creationId xmlns:a16="http://schemas.microsoft.com/office/drawing/2014/main" id="{FFC6CDFB-54AD-FC10-492E-D0931BD2D94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77723" y="1492625"/>
            <a:ext cx="2428993" cy="2602004"/>
          </a:xfrm>
        </p:spPr>
        <p:txBody>
          <a:bodyPr/>
          <a:lstStyle/>
          <a:p>
            <a:endParaRPr lang="cs-CZ"/>
          </a:p>
        </p:txBody>
      </p:sp>
      <p:sp>
        <p:nvSpPr>
          <p:cNvPr id="14" name="Zástupný symbol pro obsah 2">
            <a:extLst>
              <a:ext uri="{FF2B5EF4-FFF2-40B4-BE49-F238E27FC236}">
                <a16:creationId xmlns:a16="http://schemas.microsoft.com/office/drawing/2014/main" id="{D5AA8550-16D6-4AA2-0FA5-8338C81AFAC5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6279817" y="4444252"/>
            <a:ext cx="2428993" cy="1403889"/>
          </a:xfrm>
          <a:noFill/>
        </p:spPr>
        <p:txBody>
          <a:bodyPr lIns="0" tIns="0" rIns="0" bIns="0">
            <a:normAutofit/>
          </a:bodyPr>
          <a:lstStyle>
            <a:lvl1pPr marL="0">
              <a:spcAft>
                <a:spcPts val="1800"/>
              </a:spcAft>
              <a:buFont typeface="Arial" panose="020B0604020202020204" pitchFamily="34" charset="0"/>
              <a:buNone/>
              <a:defRPr lang="cs-CZ" sz="150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-288000">
              <a:buClr>
                <a:schemeClr val="accent5"/>
              </a:buClr>
              <a:buSzPct val="90000"/>
              <a:buFont typeface="Wingdings" pitchFamily="2" charset="2"/>
              <a:buNone/>
              <a:defRPr sz="1300"/>
            </a:lvl2pPr>
            <a:lvl3pPr>
              <a:buFont typeface="Wingdings" pitchFamily="2" charset="2"/>
              <a:buNone/>
              <a:defRPr/>
            </a:lvl3pPr>
            <a:lvl4pPr>
              <a:buFont typeface="Wingdings" pitchFamily="2" charset="2"/>
              <a:buNone/>
              <a:defRPr/>
            </a:lvl4pPr>
            <a:lvl5pPr>
              <a:buFont typeface="Wingdings" pitchFamily="2" charset="2"/>
              <a:buNone/>
              <a:defRPr/>
            </a:lvl5pPr>
          </a:lstStyle>
          <a:p>
            <a:pPr marL="0" lvl="1" indent="-28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accent5"/>
              </a:buClr>
              <a:buSzPct val="90000"/>
              <a:buFont typeface="Wingdings" pitchFamily="2" charset="2"/>
              <a:buNone/>
            </a:pPr>
            <a:r>
              <a:rPr lang="cs-CZ" dirty="0"/>
              <a:t>Upravte styly předlohy textu.</a:t>
            </a:r>
          </a:p>
        </p:txBody>
      </p:sp>
      <p:sp>
        <p:nvSpPr>
          <p:cNvPr id="15" name="Zástupný symbol obrázku 7">
            <a:extLst>
              <a:ext uri="{FF2B5EF4-FFF2-40B4-BE49-F238E27FC236}">
                <a16:creationId xmlns:a16="http://schemas.microsoft.com/office/drawing/2014/main" id="{32839814-62AF-2979-37C7-4992C8D6E95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279816" y="1492625"/>
            <a:ext cx="2428993" cy="2602004"/>
          </a:xfrm>
        </p:spPr>
        <p:txBody>
          <a:bodyPr/>
          <a:lstStyle/>
          <a:p>
            <a:endParaRPr lang="cs-CZ"/>
          </a:p>
        </p:txBody>
      </p:sp>
      <p:sp>
        <p:nvSpPr>
          <p:cNvPr id="16" name="Zástupný symbol pro obsah 2">
            <a:extLst>
              <a:ext uri="{FF2B5EF4-FFF2-40B4-BE49-F238E27FC236}">
                <a16:creationId xmlns:a16="http://schemas.microsoft.com/office/drawing/2014/main" id="{1F7AACE7-568D-33D9-AF71-3ED0BB808ED7}"/>
              </a:ext>
            </a:extLst>
          </p:cNvPr>
          <p:cNvSpPr>
            <a:spLocks noGrp="1"/>
          </p:cNvSpPr>
          <p:nvPr>
            <p:ph sz="half" idx="18" hasCustomPrompt="1"/>
          </p:nvPr>
        </p:nvSpPr>
        <p:spPr>
          <a:xfrm>
            <a:off x="3481909" y="4444252"/>
            <a:ext cx="2428993" cy="1403889"/>
          </a:xfrm>
          <a:noFill/>
        </p:spPr>
        <p:txBody>
          <a:bodyPr lIns="0" tIns="0" rIns="0" bIns="0">
            <a:normAutofit/>
          </a:bodyPr>
          <a:lstStyle>
            <a:lvl1pPr marL="0">
              <a:spcAft>
                <a:spcPts val="1800"/>
              </a:spcAft>
              <a:buFont typeface="Arial" panose="020B0604020202020204" pitchFamily="34" charset="0"/>
              <a:buNone/>
              <a:defRPr lang="cs-CZ" sz="150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-288000">
              <a:buClr>
                <a:schemeClr val="accent5"/>
              </a:buClr>
              <a:buSzPct val="90000"/>
              <a:buFont typeface="Wingdings" pitchFamily="2" charset="2"/>
              <a:buNone/>
              <a:defRPr sz="1300"/>
            </a:lvl2pPr>
            <a:lvl3pPr>
              <a:buFont typeface="Wingdings" pitchFamily="2" charset="2"/>
              <a:buNone/>
              <a:defRPr/>
            </a:lvl3pPr>
            <a:lvl4pPr>
              <a:buFont typeface="Wingdings" pitchFamily="2" charset="2"/>
              <a:buNone/>
              <a:defRPr/>
            </a:lvl4pPr>
            <a:lvl5pPr>
              <a:buFont typeface="Wingdings" pitchFamily="2" charset="2"/>
              <a:buNone/>
              <a:defRPr/>
            </a:lvl5pPr>
          </a:lstStyle>
          <a:p>
            <a:pPr marL="0" lvl="1" indent="-28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accent5"/>
              </a:buClr>
              <a:buSzPct val="90000"/>
              <a:buFont typeface="Wingdings" pitchFamily="2" charset="2"/>
              <a:buNone/>
            </a:pPr>
            <a:r>
              <a:rPr lang="cs-CZ" dirty="0"/>
              <a:t>Upravte styly předlohy textu.</a:t>
            </a:r>
          </a:p>
        </p:txBody>
      </p:sp>
      <p:sp>
        <p:nvSpPr>
          <p:cNvPr id="17" name="Zástupný symbol obrázku 7">
            <a:extLst>
              <a:ext uri="{FF2B5EF4-FFF2-40B4-BE49-F238E27FC236}">
                <a16:creationId xmlns:a16="http://schemas.microsoft.com/office/drawing/2014/main" id="{6563AB54-CE31-EE11-7C25-22BFEB0849EE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481908" y="1492625"/>
            <a:ext cx="2428993" cy="2602004"/>
          </a:xfrm>
        </p:spPr>
        <p:txBody>
          <a:bodyPr/>
          <a:lstStyle/>
          <a:p>
            <a:endParaRPr lang="cs-CZ"/>
          </a:p>
        </p:txBody>
      </p:sp>
      <p:sp>
        <p:nvSpPr>
          <p:cNvPr id="5" name="Zástupný symbol pro číslo snímku 5">
            <a:extLst>
              <a:ext uri="{FF2B5EF4-FFF2-40B4-BE49-F238E27FC236}">
                <a16:creationId xmlns:a16="http://schemas.microsoft.com/office/drawing/2014/main" id="{B0AEF78C-03CF-364A-6876-5ACA2EF154E3}"/>
              </a:ext>
            </a:extLst>
          </p:cNvPr>
          <p:cNvSpPr txBox="1">
            <a:spLocks/>
          </p:cNvSpPr>
          <p:nvPr userDrawn="1"/>
        </p:nvSpPr>
        <p:spPr>
          <a:xfrm>
            <a:off x="693600" y="6300000"/>
            <a:ext cx="3952828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cs-CZ" sz="1000" dirty="0">
                <a:solidFill>
                  <a:schemeClr val="bg2"/>
                </a:solidFill>
              </a:rPr>
              <a:t>Centrum pro regionální rozvoj České republiky</a:t>
            </a:r>
          </a:p>
        </p:txBody>
      </p:sp>
    </p:spTree>
    <p:extLst>
      <p:ext uri="{BB962C8B-B14F-4D97-AF65-F5344CB8AC3E}">
        <p14:creationId xmlns:p14="http://schemas.microsoft.com/office/powerpoint/2010/main" val="321078235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Podnadpis, 4 sloupce s obráz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4000" y="619932"/>
            <a:ext cx="9900000" cy="599268"/>
          </a:xfrm>
        </p:spPr>
        <p:txBody>
          <a:bodyPr/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 hasCustomPrompt="1"/>
          </p:nvPr>
        </p:nvSpPr>
        <p:spPr>
          <a:xfrm>
            <a:off x="684001" y="4444252"/>
            <a:ext cx="2428993" cy="1403889"/>
          </a:xfrm>
          <a:noFill/>
        </p:spPr>
        <p:txBody>
          <a:bodyPr lIns="0" tIns="0" rIns="0" bIns="0">
            <a:normAutofit/>
          </a:bodyPr>
          <a:lstStyle>
            <a:lvl1pPr marL="0">
              <a:spcAft>
                <a:spcPts val="1800"/>
              </a:spcAft>
              <a:buFont typeface="Arial" panose="020B0604020202020204" pitchFamily="34" charset="0"/>
              <a:buNone/>
              <a:defRPr lang="cs-CZ" sz="150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-288000">
              <a:buClr>
                <a:schemeClr val="accent5"/>
              </a:buClr>
              <a:buSzPct val="90000"/>
              <a:buFont typeface="Wingdings" pitchFamily="2" charset="2"/>
              <a:buNone/>
              <a:defRPr sz="1300"/>
            </a:lvl2pPr>
            <a:lvl3pPr>
              <a:buFont typeface="Wingdings" pitchFamily="2" charset="2"/>
              <a:buNone/>
              <a:defRPr/>
            </a:lvl3pPr>
            <a:lvl4pPr>
              <a:buFont typeface="Wingdings" pitchFamily="2" charset="2"/>
              <a:buNone/>
              <a:defRPr/>
            </a:lvl4pPr>
            <a:lvl5pPr>
              <a:buFont typeface="Wingdings" pitchFamily="2" charset="2"/>
              <a:buNone/>
              <a:defRPr/>
            </a:lvl5pPr>
          </a:lstStyle>
          <a:p>
            <a:pPr marL="0" lvl="1" indent="-28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accent5"/>
              </a:buClr>
              <a:buSzPct val="90000"/>
              <a:buFont typeface="Wingdings" pitchFamily="2" charset="2"/>
              <a:buNone/>
            </a:pPr>
            <a:r>
              <a:rPr lang="cs-CZ" dirty="0"/>
              <a:t>Upravte styly předlohy textu.</a:t>
            </a: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5A12E-3DFE-4C3E-9036-7893F29C52C1}" type="slidenum">
              <a:rPr lang="cs-CZ" smtClean="0"/>
              <a:t>‹#›</a:t>
            </a:fld>
            <a:endParaRPr lang="cs-CZ"/>
          </a:p>
        </p:txBody>
      </p:sp>
      <p:sp>
        <p:nvSpPr>
          <p:cNvPr id="8" name="Zástupný symbol obrázku 7">
            <a:extLst>
              <a:ext uri="{FF2B5EF4-FFF2-40B4-BE49-F238E27FC236}">
                <a16:creationId xmlns:a16="http://schemas.microsoft.com/office/drawing/2014/main" id="{62BF156C-6399-DFD3-9F5E-24AE50EBC86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84000" y="2215662"/>
            <a:ext cx="2428993" cy="1878966"/>
          </a:xfrm>
        </p:spPr>
        <p:txBody>
          <a:bodyPr/>
          <a:lstStyle/>
          <a:p>
            <a:endParaRPr lang="cs-CZ"/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1FE252C3-C241-69C2-ACDF-A6765E53EC81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9077724" y="4444252"/>
            <a:ext cx="2428993" cy="1403889"/>
          </a:xfrm>
          <a:noFill/>
        </p:spPr>
        <p:txBody>
          <a:bodyPr lIns="0" tIns="0" rIns="0" bIns="0">
            <a:normAutofit/>
          </a:bodyPr>
          <a:lstStyle>
            <a:lvl1pPr marL="0">
              <a:spcAft>
                <a:spcPts val="1800"/>
              </a:spcAft>
              <a:buFont typeface="Arial" panose="020B0604020202020204" pitchFamily="34" charset="0"/>
              <a:buNone/>
              <a:defRPr lang="cs-CZ" sz="150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-288000">
              <a:buClr>
                <a:schemeClr val="accent5"/>
              </a:buClr>
              <a:buSzPct val="90000"/>
              <a:buFont typeface="Wingdings" pitchFamily="2" charset="2"/>
              <a:buNone/>
              <a:defRPr sz="1300"/>
            </a:lvl2pPr>
            <a:lvl3pPr>
              <a:buFont typeface="Wingdings" pitchFamily="2" charset="2"/>
              <a:buNone/>
              <a:defRPr/>
            </a:lvl3pPr>
            <a:lvl4pPr>
              <a:buFont typeface="Wingdings" pitchFamily="2" charset="2"/>
              <a:buNone/>
              <a:defRPr/>
            </a:lvl4pPr>
            <a:lvl5pPr>
              <a:buFont typeface="Wingdings" pitchFamily="2" charset="2"/>
              <a:buNone/>
              <a:defRPr/>
            </a:lvl5pPr>
          </a:lstStyle>
          <a:p>
            <a:pPr marL="0" lvl="1" indent="-28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accent5"/>
              </a:buClr>
              <a:buSzPct val="90000"/>
              <a:buFont typeface="Wingdings" pitchFamily="2" charset="2"/>
              <a:buNone/>
            </a:pPr>
            <a:r>
              <a:rPr lang="cs-CZ" dirty="0"/>
              <a:t>Upravte styly předlohy textu.</a:t>
            </a:r>
          </a:p>
        </p:txBody>
      </p:sp>
      <p:sp>
        <p:nvSpPr>
          <p:cNvPr id="13" name="Zástupný symbol obrázku 7">
            <a:extLst>
              <a:ext uri="{FF2B5EF4-FFF2-40B4-BE49-F238E27FC236}">
                <a16:creationId xmlns:a16="http://schemas.microsoft.com/office/drawing/2014/main" id="{FFC6CDFB-54AD-FC10-492E-D0931BD2D94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77723" y="2215662"/>
            <a:ext cx="2428993" cy="1878966"/>
          </a:xfrm>
        </p:spPr>
        <p:txBody>
          <a:bodyPr/>
          <a:lstStyle/>
          <a:p>
            <a:endParaRPr lang="cs-CZ"/>
          </a:p>
        </p:txBody>
      </p:sp>
      <p:sp>
        <p:nvSpPr>
          <p:cNvPr id="14" name="Zástupný symbol pro obsah 2">
            <a:extLst>
              <a:ext uri="{FF2B5EF4-FFF2-40B4-BE49-F238E27FC236}">
                <a16:creationId xmlns:a16="http://schemas.microsoft.com/office/drawing/2014/main" id="{D5AA8550-16D6-4AA2-0FA5-8338C81AFAC5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6279817" y="4444252"/>
            <a:ext cx="2428993" cy="1403889"/>
          </a:xfrm>
          <a:noFill/>
        </p:spPr>
        <p:txBody>
          <a:bodyPr lIns="0" tIns="0" rIns="0" bIns="0">
            <a:normAutofit/>
          </a:bodyPr>
          <a:lstStyle>
            <a:lvl1pPr marL="0">
              <a:spcAft>
                <a:spcPts val="1800"/>
              </a:spcAft>
              <a:buFont typeface="Arial" panose="020B0604020202020204" pitchFamily="34" charset="0"/>
              <a:buNone/>
              <a:defRPr lang="cs-CZ" sz="150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-288000">
              <a:buClr>
                <a:schemeClr val="accent5"/>
              </a:buClr>
              <a:buSzPct val="90000"/>
              <a:buFont typeface="Wingdings" pitchFamily="2" charset="2"/>
              <a:buNone/>
              <a:defRPr sz="1300"/>
            </a:lvl2pPr>
            <a:lvl3pPr>
              <a:buFont typeface="Wingdings" pitchFamily="2" charset="2"/>
              <a:buNone/>
              <a:defRPr/>
            </a:lvl3pPr>
            <a:lvl4pPr>
              <a:buFont typeface="Wingdings" pitchFamily="2" charset="2"/>
              <a:buNone/>
              <a:defRPr/>
            </a:lvl4pPr>
            <a:lvl5pPr>
              <a:buFont typeface="Wingdings" pitchFamily="2" charset="2"/>
              <a:buNone/>
              <a:defRPr/>
            </a:lvl5pPr>
          </a:lstStyle>
          <a:p>
            <a:pPr marL="0" lvl="1" indent="-28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accent5"/>
              </a:buClr>
              <a:buSzPct val="90000"/>
              <a:buFont typeface="Wingdings" pitchFamily="2" charset="2"/>
              <a:buNone/>
            </a:pPr>
            <a:r>
              <a:rPr lang="cs-CZ" dirty="0"/>
              <a:t>Upravte styly předlohy textu.</a:t>
            </a:r>
          </a:p>
        </p:txBody>
      </p:sp>
      <p:sp>
        <p:nvSpPr>
          <p:cNvPr id="15" name="Zástupný symbol obrázku 7">
            <a:extLst>
              <a:ext uri="{FF2B5EF4-FFF2-40B4-BE49-F238E27FC236}">
                <a16:creationId xmlns:a16="http://schemas.microsoft.com/office/drawing/2014/main" id="{32839814-62AF-2979-37C7-4992C8D6E95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279816" y="2215662"/>
            <a:ext cx="2428993" cy="1878966"/>
          </a:xfrm>
        </p:spPr>
        <p:txBody>
          <a:bodyPr/>
          <a:lstStyle/>
          <a:p>
            <a:endParaRPr lang="cs-CZ"/>
          </a:p>
        </p:txBody>
      </p:sp>
      <p:sp>
        <p:nvSpPr>
          <p:cNvPr id="16" name="Zástupný symbol pro obsah 2">
            <a:extLst>
              <a:ext uri="{FF2B5EF4-FFF2-40B4-BE49-F238E27FC236}">
                <a16:creationId xmlns:a16="http://schemas.microsoft.com/office/drawing/2014/main" id="{1F7AACE7-568D-33D9-AF71-3ED0BB808ED7}"/>
              </a:ext>
            </a:extLst>
          </p:cNvPr>
          <p:cNvSpPr>
            <a:spLocks noGrp="1"/>
          </p:cNvSpPr>
          <p:nvPr>
            <p:ph sz="half" idx="18" hasCustomPrompt="1"/>
          </p:nvPr>
        </p:nvSpPr>
        <p:spPr>
          <a:xfrm>
            <a:off x="3481909" y="4444252"/>
            <a:ext cx="2428993" cy="1403889"/>
          </a:xfrm>
          <a:noFill/>
        </p:spPr>
        <p:txBody>
          <a:bodyPr lIns="0" tIns="0" rIns="0" bIns="0">
            <a:normAutofit/>
          </a:bodyPr>
          <a:lstStyle>
            <a:lvl1pPr marL="0">
              <a:spcAft>
                <a:spcPts val="1800"/>
              </a:spcAft>
              <a:buFont typeface="Arial" panose="020B0604020202020204" pitchFamily="34" charset="0"/>
              <a:buNone/>
              <a:defRPr lang="cs-CZ" sz="150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-288000">
              <a:buClr>
                <a:schemeClr val="accent5"/>
              </a:buClr>
              <a:buSzPct val="90000"/>
              <a:buFont typeface="Wingdings" pitchFamily="2" charset="2"/>
              <a:buNone/>
              <a:defRPr sz="1300"/>
            </a:lvl2pPr>
            <a:lvl3pPr>
              <a:buFont typeface="Wingdings" pitchFamily="2" charset="2"/>
              <a:buNone/>
              <a:defRPr/>
            </a:lvl3pPr>
            <a:lvl4pPr>
              <a:buFont typeface="Wingdings" pitchFamily="2" charset="2"/>
              <a:buNone/>
              <a:defRPr/>
            </a:lvl4pPr>
            <a:lvl5pPr>
              <a:buFont typeface="Wingdings" pitchFamily="2" charset="2"/>
              <a:buNone/>
              <a:defRPr/>
            </a:lvl5pPr>
          </a:lstStyle>
          <a:p>
            <a:pPr marL="0" lvl="1" indent="-28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accent5"/>
              </a:buClr>
              <a:buSzPct val="90000"/>
              <a:buFont typeface="Wingdings" pitchFamily="2" charset="2"/>
              <a:buNone/>
            </a:pPr>
            <a:r>
              <a:rPr lang="cs-CZ" dirty="0"/>
              <a:t>Upravte styly předlohy textu.</a:t>
            </a:r>
          </a:p>
        </p:txBody>
      </p:sp>
      <p:sp>
        <p:nvSpPr>
          <p:cNvPr id="17" name="Zástupný symbol obrázku 7">
            <a:extLst>
              <a:ext uri="{FF2B5EF4-FFF2-40B4-BE49-F238E27FC236}">
                <a16:creationId xmlns:a16="http://schemas.microsoft.com/office/drawing/2014/main" id="{6563AB54-CE31-EE11-7C25-22BFEB0849EE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481908" y="2215662"/>
            <a:ext cx="2428993" cy="1878966"/>
          </a:xfrm>
        </p:spPr>
        <p:txBody>
          <a:bodyPr/>
          <a:lstStyle/>
          <a:p>
            <a:endParaRPr lang="cs-CZ"/>
          </a:p>
        </p:txBody>
      </p:sp>
      <p:sp>
        <p:nvSpPr>
          <p:cNvPr id="4" name="Zástupný text 8">
            <a:extLst>
              <a:ext uri="{FF2B5EF4-FFF2-40B4-BE49-F238E27FC236}">
                <a16:creationId xmlns:a16="http://schemas.microsoft.com/office/drawing/2014/main" id="{3F155FFF-35D5-B4D6-8671-E1360187A54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84000" y="1243809"/>
            <a:ext cx="5259600" cy="772560"/>
          </a:xfrm>
        </p:spPr>
        <p:txBody>
          <a:bodyPr/>
          <a:lstStyle>
            <a:lvl1pPr>
              <a:buNone/>
              <a:defRPr lang="cs-CZ" sz="2000" kern="1200" dirty="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Font typeface="Wingdings" pitchFamily="2" charset="2"/>
              <a:buNone/>
            </a:pPr>
            <a:r>
              <a:rPr lang="cs-CZ" dirty="0"/>
              <a:t>Po kliknutí můžete upravovat styly textu v předloze.</a:t>
            </a:r>
          </a:p>
        </p:txBody>
      </p:sp>
      <p:sp>
        <p:nvSpPr>
          <p:cNvPr id="5" name="Zástupný symbol pro číslo snímku 5">
            <a:extLst>
              <a:ext uri="{FF2B5EF4-FFF2-40B4-BE49-F238E27FC236}">
                <a16:creationId xmlns:a16="http://schemas.microsoft.com/office/drawing/2014/main" id="{B67E1F9C-68B2-25A1-A365-1B5F28FCBCDE}"/>
              </a:ext>
            </a:extLst>
          </p:cNvPr>
          <p:cNvSpPr txBox="1">
            <a:spLocks/>
          </p:cNvSpPr>
          <p:nvPr userDrawn="1"/>
        </p:nvSpPr>
        <p:spPr>
          <a:xfrm>
            <a:off x="693600" y="6300000"/>
            <a:ext cx="3952828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cs-CZ" sz="1000" dirty="0">
                <a:solidFill>
                  <a:schemeClr val="bg2"/>
                </a:solidFill>
              </a:rPr>
              <a:t>Centrum pro regionální rozvoj České republiky</a:t>
            </a:r>
          </a:p>
        </p:txBody>
      </p:sp>
    </p:spTree>
    <p:extLst>
      <p:ext uri="{BB962C8B-B14F-4D97-AF65-F5344CB8AC3E}">
        <p14:creationId xmlns:p14="http://schemas.microsoft.com/office/powerpoint/2010/main" val="40278809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ákladní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sz="half" idx="1" hasCustomPrompt="1"/>
          </p:nvPr>
        </p:nvSpPr>
        <p:spPr>
          <a:xfrm>
            <a:off x="1620000" y="2160000"/>
            <a:ext cx="8964000" cy="3960000"/>
          </a:xfrm>
        </p:spPr>
        <p:txBody>
          <a:bodyPr/>
          <a:lstStyle>
            <a:lvl1pPr>
              <a:spcBef>
                <a:spcPts val="1000"/>
              </a:spcBef>
              <a:spcAft>
                <a:spcPts val="1000"/>
              </a:spcAft>
              <a:defRPr/>
            </a:lvl1pPr>
            <a:lvl2pPr>
              <a:spcAft>
                <a:spcPts val="600"/>
              </a:spcAft>
              <a:defRPr sz="1800"/>
            </a:lvl2pPr>
            <a:lvl3pPr marL="684000" indent="-180000">
              <a:spcAft>
                <a:spcPts val="600"/>
              </a:spcAft>
              <a:defRPr>
                <a:solidFill>
                  <a:schemeClr val="accent1"/>
                </a:solidFill>
              </a:defRPr>
            </a:lvl3pPr>
            <a:lvl4pPr marL="684000" indent="-180000">
              <a:spcAft>
                <a:spcPts val="600"/>
              </a:spcAft>
              <a:defRPr/>
            </a:lvl4pPr>
            <a:lvl5pPr marL="684000" indent="-180000">
              <a:spcAft>
                <a:spcPts val="600"/>
              </a:spcAft>
              <a:defRPr/>
            </a:lvl5pPr>
          </a:lstStyle>
          <a:p>
            <a:pPr lvl="0"/>
            <a:r>
              <a:rPr lang="cs-CZ" dirty="0"/>
              <a:t>Upravte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5A12E-3DFE-4C3E-9036-7893F29C52C1}" type="slidenum">
              <a:rPr lang="cs-CZ" smtClean="0"/>
              <a:t>‹#›</a:t>
            </a:fld>
            <a:endParaRPr lang="cs-CZ"/>
          </a:p>
        </p:txBody>
      </p:sp>
      <p:sp>
        <p:nvSpPr>
          <p:cNvPr id="4" name="Zástupný symbol pro číslo snímku 5">
            <a:extLst>
              <a:ext uri="{FF2B5EF4-FFF2-40B4-BE49-F238E27FC236}">
                <a16:creationId xmlns:a16="http://schemas.microsoft.com/office/drawing/2014/main" id="{42833127-FA44-2449-652E-7C7C47C7D871}"/>
              </a:ext>
            </a:extLst>
          </p:cNvPr>
          <p:cNvSpPr txBox="1">
            <a:spLocks/>
          </p:cNvSpPr>
          <p:nvPr userDrawn="1"/>
        </p:nvSpPr>
        <p:spPr>
          <a:xfrm>
            <a:off x="693600" y="6300000"/>
            <a:ext cx="3952828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cs-CZ" sz="1000" dirty="0">
                <a:solidFill>
                  <a:schemeClr val="bg2"/>
                </a:solidFill>
              </a:rPr>
              <a:t>Centrum pro regionální rozvoj České republiky</a:t>
            </a:r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4CC50D58-9C13-7041-41AC-823B5DE454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</p:spTree>
    <p:extLst>
      <p:ext uri="{BB962C8B-B14F-4D97-AF65-F5344CB8AC3E}">
        <p14:creationId xmlns:p14="http://schemas.microsoft.com/office/powerpoint/2010/main" val="139801060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Podnadpis, 4 sloupce s obráz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4000" y="619932"/>
            <a:ext cx="9900000" cy="599268"/>
          </a:xfrm>
        </p:spPr>
        <p:txBody>
          <a:bodyPr/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5A12E-3DFE-4C3E-9036-7893F29C52C1}" type="slidenum">
              <a:rPr lang="cs-CZ" smtClean="0"/>
              <a:t>‹#›</a:t>
            </a:fld>
            <a:endParaRPr lang="cs-CZ"/>
          </a:p>
        </p:txBody>
      </p:sp>
      <p:sp>
        <p:nvSpPr>
          <p:cNvPr id="8" name="Zástupný symbol obrázku 7">
            <a:extLst>
              <a:ext uri="{FF2B5EF4-FFF2-40B4-BE49-F238E27FC236}">
                <a16:creationId xmlns:a16="http://schemas.microsoft.com/office/drawing/2014/main" id="{62BF156C-6399-DFD3-9F5E-24AE50EBC86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84000" y="2215662"/>
            <a:ext cx="2428993" cy="1878966"/>
          </a:xfrm>
        </p:spPr>
        <p:txBody>
          <a:bodyPr/>
          <a:lstStyle/>
          <a:p>
            <a:endParaRPr lang="cs-CZ"/>
          </a:p>
        </p:txBody>
      </p:sp>
      <p:sp>
        <p:nvSpPr>
          <p:cNvPr id="13" name="Zástupný symbol obrázku 7">
            <a:extLst>
              <a:ext uri="{FF2B5EF4-FFF2-40B4-BE49-F238E27FC236}">
                <a16:creationId xmlns:a16="http://schemas.microsoft.com/office/drawing/2014/main" id="{FFC6CDFB-54AD-FC10-492E-D0931BD2D94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77723" y="2215662"/>
            <a:ext cx="2428993" cy="1878966"/>
          </a:xfrm>
        </p:spPr>
        <p:txBody>
          <a:bodyPr/>
          <a:lstStyle/>
          <a:p>
            <a:endParaRPr lang="cs-CZ"/>
          </a:p>
        </p:txBody>
      </p:sp>
      <p:sp>
        <p:nvSpPr>
          <p:cNvPr id="15" name="Zástupný symbol obrázku 7">
            <a:extLst>
              <a:ext uri="{FF2B5EF4-FFF2-40B4-BE49-F238E27FC236}">
                <a16:creationId xmlns:a16="http://schemas.microsoft.com/office/drawing/2014/main" id="{32839814-62AF-2979-37C7-4992C8D6E95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279816" y="2215662"/>
            <a:ext cx="2428993" cy="1878966"/>
          </a:xfrm>
        </p:spPr>
        <p:txBody>
          <a:bodyPr/>
          <a:lstStyle/>
          <a:p>
            <a:endParaRPr lang="cs-CZ"/>
          </a:p>
        </p:txBody>
      </p:sp>
      <p:sp>
        <p:nvSpPr>
          <p:cNvPr id="17" name="Zástupný symbol obrázku 7">
            <a:extLst>
              <a:ext uri="{FF2B5EF4-FFF2-40B4-BE49-F238E27FC236}">
                <a16:creationId xmlns:a16="http://schemas.microsoft.com/office/drawing/2014/main" id="{6563AB54-CE31-EE11-7C25-22BFEB0849EE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481908" y="2215662"/>
            <a:ext cx="2428993" cy="1878966"/>
          </a:xfrm>
        </p:spPr>
        <p:txBody>
          <a:bodyPr/>
          <a:lstStyle/>
          <a:p>
            <a:endParaRPr lang="cs-CZ"/>
          </a:p>
        </p:txBody>
      </p:sp>
      <p:sp>
        <p:nvSpPr>
          <p:cNvPr id="4" name="Zástupný text 8">
            <a:extLst>
              <a:ext uri="{FF2B5EF4-FFF2-40B4-BE49-F238E27FC236}">
                <a16:creationId xmlns:a16="http://schemas.microsoft.com/office/drawing/2014/main" id="{3F155FFF-35D5-B4D6-8671-E1360187A54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84000" y="1243809"/>
            <a:ext cx="5259600" cy="772560"/>
          </a:xfrm>
        </p:spPr>
        <p:txBody>
          <a:bodyPr/>
          <a:lstStyle>
            <a:lvl1pPr>
              <a:buNone/>
              <a:defRPr lang="cs-CZ" sz="2000" kern="1200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Font typeface="Wingdings" pitchFamily="2" charset="2"/>
              <a:buNone/>
            </a:pPr>
            <a:r>
              <a:rPr lang="cs-CZ" dirty="0"/>
              <a:t>Po kliknutí můžete upravovat styly textu v předloze.</a:t>
            </a:r>
          </a:p>
        </p:txBody>
      </p:sp>
      <p:sp>
        <p:nvSpPr>
          <p:cNvPr id="6" name="Zástupný symbol pro obsah 2">
            <a:extLst>
              <a:ext uri="{FF2B5EF4-FFF2-40B4-BE49-F238E27FC236}">
                <a16:creationId xmlns:a16="http://schemas.microsoft.com/office/drawing/2014/main" id="{E7812EDD-8649-F4D5-7B51-E6CC2223D022}"/>
              </a:ext>
            </a:extLst>
          </p:cNvPr>
          <p:cNvSpPr>
            <a:spLocks noGrp="1"/>
          </p:cNvSpPr>
          <p:nvPr>
            <p:ph sz="half" idx="21" hasCustomPrompt="1"/>
          </p:nvPr>
        </p:nvSpPr>
        <p:spPr>
          <a:xfrm>
            <a:off x="693600" y="4444252"/>
            <a:ext cx="2419393" cy="1403889"/>
          </a:xfrm>
        </p:spPr>
        <p:txBody>
          <a:bodyPr>
            <a:normAutofit/>
          </a:bodyPr>
          <a:lstStyle>
            <a:lvl1pPr marL="0" indent="0">
              <a:spcAft>
                <a:spcPts val="1000"/>
              </a:spcAft>
              <a:buFont typeface="Arial" panose="020B0604020202020204" pitchFamily="34" charset="0"/>
              <a:buNone/>
              <a:defRPr sz="1800" b="1">
                <a:solidFill>
                  <a:schemeClr val="accent2"/>
                </a:solidFill>
              </a:defRPr>
            </a:lvl1pPr>
            <a:lvl2pPr marL="0" indent="-288000">
              <a:buClr>
                <a:schemeClr val="accent5"/>
              </a:buClr>
              <a:buSzPct val="90000"/>
              <a:buFont typeface="Wingdings" pitchFamily="2" charset="2"/>
              <a:buNone/>
              <a:defRPr sz="1300"/>
            </a:lvl2pPr>
            <a:lvl3pPr>
              <a:buFont typeface="Wingdings" pitchFamily="2" charset="2"/>
              <a:buNone/>
              <a:defRPr/>
            </a:lvl3pPr>
            <a:lvl4pPr>
              <a:buFont typeface="Wingdings" pitchFamily="2" charset="2"/>
              <a:buNone/>
              <a:defRPr/>
            </a:lvl4pPr>
            <a:lvl5pPr>
              <a:buFont typeface="Wingdings" pitchFamily="2" charset="2"/>
              <a:buNone/>
              <a:defRPr/>
            </a:lvl5pPr>
          </a:lstStyle>
          <a:p>
            <a:pPr lvl="0"/>
            <a:r>
              <a:rPr lang="cs-CZ" dirty="0"/>
              <a:t>Název fotky</a:t>
            </a:r>
          </a:p>
          <a:p>
            <a:pPr lvl="1"/>
            <a:r>
              <a:rPr lang="cs-CZ" dirty="0"/>
              <a:t>Druhá úroveň</a:t>
            </a:r>
          </a:p>
        </p:txBody>
      </p:sp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CAD76A9F-6DA0-AC18-4A06-8DD0C0F56CAD}"/>
              </a:ext>
            </a:extLst>
          </p:cNvPr>
          <p:cNvSpPr>
            <a:spLocks noGrp="1"/>
          </p:cNvSpPr>
          <p:nvPr>
            <p:ph sz="half" idx="22" hasCustomPrompt="1"/>
          </p:nvPr>
        </p:nvSpPr>
        <p:spPr>
          <a:xfrm>
            <a:off x="3484926" y="4444252"/>
            <a:ext cx="2419393" cy="1403889"/>
          </a:xfrm>
        </p:spPr>
        <p:txBody>
          <a:bodyPr>
            <a:normAutofit/>
          </a:bodyPr>
          <a:lstStyle>
            <a:lvl1pPr marL="0" indent="0">
              <a:spcAft>
                <a:spcPts val="1000"/>
              </a:spcAft>
              <a:buFont typeface="Arial" panose="020B0604020202020204" pitchFamily="34" charset="0"/>
              <a:buNone/>
              <a:defRPr sz="1800" b="1">
                <a:solidFill>
                  <a:schemeClr val="accent2"/>
                </a:solidFill>
              </a:defRPr>
            </a:lvl1pPr>
            <a:lvl2pPr marL="0" indent="-288000">
              <a:buClr>
                <a:schemeClr val="accent5"/>
              </a:buClr>
              <a:buSzPct val="90000"/>
              <a:buFont typeface="Wingdings" pitchFamily="2" charset="2"/>
              <a:buNone/>
              <a:defRPr sz="1300"/>
            </a:lvl2pPr>
            <a:lvl3pPr>
              <a:buFont typeface="Wingdings" pitchFamily="2" charset="2"/>
              <a:buNone/>
              <a:defRPr/>
            </a:lvl3pPr>
            <a:lvl4pPr>
              <a:buFont typeface="Wingdings" pitchFamily="2" charset="2"/>
              <a:buNone/>
              <a:defRPr/>
            </a:lvl4pPr>
            <a:lvl5pPr>
              <a:buFont typeface="Wingdings" pitchFamily="2" charset="2"/>
              <a:buNone/>
              <a:defRPr/>
            </a:lvl5pPr>
          </a:lstStyle>
          <a:p>
            <a:pPr lvl="0"/>
            <a:r>
              <a:rPr lang="cs-CZ" dirty="0"/>
              <a:t>Název fotky</a:t>
            </a:r>
          </a:p>
          <a:p>
            <a:pPr lvl="1"/>
            <a:r>
              <a:rPr lang="cs-CZ" dirty="0"/>
              <a:t>Druhá úroveň</a:t>
            </a:r>
          </a:p>
        </p:txBody>
      </p:sp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7FED81D5-414D-425B-67EE-DA3352694518}"/>
              </a:ext>
            </a:extLst>
          </p:cNvPr>
          <p:cNvSpPr>
            <a:spLocks noGrp="1"/>
          </p:cNvSpPr>
          <p:nvPr>
            <p:ph sz="half" idx="23" hasCustomPrompt="1"/>
          </p:nvPr>
        </p:nvSpPr>
        <p:spPr>
          <a:xfrm>
            <a:off x="6279400" y="4444252"/>
            <a:ext cx="2419393" cy="1403889"/>
          </a:xfrm>
        </p:spPr>
        <p:txBody>
          <a:bodyPr>
            <a:normAutofit/>
          </a:bodyPr>
          <a:lstStyle>
            <a:lvl1pPr marL="0" indent="0">
              <a:spcAft>
                <a:spcPts val="1000"/>
              </a:spcAft>
              <a:buFont typeface="Arial" panose="020B0604020202020204" pitchFamily="34" charset="0"/>
              <a:buNone/>
              <a:defRPr sz="1800" b="1">
                <a:solidFill>
                  <a:schemeClr val="accent2"/>
                </a:solidFill>
              </a:defRPr>
            </a:lvl1pPr>
            <a:lvl2pPr marL="0" indent="-288000">
              <a:buClr>
                <a:schemeClr val="accent5"/>
              </a:buClr>
              <a:buSzPct val="90000"/>
              <a:buFont typeface="Wingdings" pitchFamily="2" charset="2"/>
              <a:buNone/>
              <a:defRPr sz="1300"/>
            </a:lvl2pPr>
            <a:lvl3pPr>
              <a:buFont typeface="Wingdings" pitchFamily="2" charset="2"/>
              <a:buNone/>
              <a:defRPr/>
            </a:lvl3pPr>
            <a:lvl4pPr>
              <a:buFont typeface="Wingdings" pitchFamily="2" charset="2"/>
              <a:buNone/>
              <a:defRPr/>
            </a:lvl4pPr>
            <a:lvl5pPr>
              <a:buFont typeface="Wingdings" pitchFamily="2" charset="2"/>
              <a:buNone/>
              <a:defRPr/>
            </a:lvl5pPr>
          </a:lstStyle>
          <a:p>
            <a:pPr lvl="0"/>
            <a:r>
              <a:rPr lang="cs-CZ" dirty="0"/>
              <a:t>Název fotky</a:t>
            </a:r>
          </a:p>
          <a:p>
            <a:pPr lvl="1"/>
            <a:r>
              <a:rPr lang="cs-CZ" dirty="0"/>
              <a:t>Druhá úroveň</a:t>
            </a:r>
          </a:p>
        </p:txBody>
      </p:sp>
      <p:sp>
        <p:nvSpPr>
          <p:cNvPr id="12" name="Zástupný symbol pro obsah 2">
            <a:extLst>
              <a:ext uri="{FF2B5EF4-FFF2-40B4-BE49-F238E27FC236}">
                <a16:creationId xmlns:a16="http://schemas.microsoft.com/office/drawing/2014/main" id="{BD1F73CC-2087-3052-FC89-2B1E982B6210}"/>
              </a:ext>
            </a:extLst>
          </p:cNvPr>
          <p:cNvSpPr>
            <a:spLocks noGrp="1"/>
          </p:cNvSpPr>
          <p:nvPr>
            <p:ph sz="half" idx="24" hasCustomPrompt="1"/>
          </p:nvPr>
        </p:nvSpPr>
        <p:spPr>
          <a:xfrm>
            <a:off x="9073875" y="4444252"/>
            <a:ext cx="2419393" cy="1403889"/>
          </a:xfrm>
        </p:spPr>
        <p:txBody>
          <a:bodyPr>
            <a:normAutofit/>
          </a:bodyPr>
          <a:lstStyle>
            <a:lvl1pPr marL="0" indent="0">
              <a:spcAft>
                <a:spcPts val="1000"/>
              </a:spcAft>
              <a:buFont typeface="Arial" panose="020B0604020202020204" pitchFamily="34" charset="0"/>
              <a:buNone/>
              <a:defRPr sz="1800" b="1">
                <a:solidFill>
                  <a:schemeClr val="accent2"/>
                </a:solidFill>
              </a:defRPr>
            </a:lvl1pPr>
            <a:lvl2pPr marL="0" indent="-288000">
              <a:buClr>
                <a:schemeClr val="accent5"/>
              </a:buClr>
              <a:buSzPct val="90000"/>
              <a:buFont typeface="Wingdings" pitchFamily="2" charset="2"/>
              <a:buNone/>
              <a:defRPr sz="1300"/>
            </a:lvl2pPr>
            <a:lvl3pPr>
              <a:buFont typeface="Wingdings" pitchFamily="2" charset="2"/>
              <a:buNone/>
              <a:defRPr/>
            </a:lvl3pPr>
            <a:lvl4pPr>
              <a:buFont typeface="Wingdings" pitchFamily="2" charset="2"/>
              <a:buNone/>
              <a:defRPr/>
            </a:lvl4pPr>
            <a:lvl5pPr>
              <a:buFont typeface="Wingdings" pitchFamily="2" charset="2"/>
              <a:buNone/>
              <a:defRPr/>
            </a:lvl5pPr>
          </a:lstStyle>
          <a:p>
            <a:pPr lvl="0"/>
            <a:r>
              <a:rPr lang="cs-CZ" dirty="0"/>
              <a:t>Název fotky</a:t>
            </a:r>
          </a:p>
          <a:p>
            <a:pPr lvl="1"/>
            <a:r>
              <a:rPr lang="cs-CZ" dirty="0"/>
              <a:t>Druhá úroveň</a:t>
            </a:r>
          </a:p>
        </p:txBody>
      </p:sp>
      <p:sp>
        <p:nvSpPr>
          <p:cNvPr id="3" name="Zástupný symbol pro číslo snímku 5">
            <a:extLst>
              <a:ext uri="{FF2B5EF4-FFF2-40B4-BE49-F238E27FC236}">
                <a16:creationId xmlns:a16="http://schemas.microsoft.com/office/drawing/2014/main" id="{3DD78404-845B-5FA2-5697-3371C1123BBF}"/>
              </a:ext>
            </a:extLst>
          </p:cNvPr>
          <p:cNvSpPr txBox="1">
            <a:spLocks/>
          </p:cNvSpPr>
          <p:nvPr userDrawn="1"/>
        </p:nvSpPr>
        <p:spPr>
          <a:xfrm>
            <a:off x="693600" y="6300000"/>
            <a:ext cx="3952828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cs-CZ" sz="1000" dirty="0">
                <a:solidFill>
                  <a:schemeClr val="bg2"/>
                </a:solidFill>
              </a:rPr>
              <a:t>Centrum pro regionální rozvoj České republiky</a:t>
            </a:r>
          </a:p>
        </p:txBody>
      </p:sp>
    </p:spTree>
    <p:extLst>
      <p:ext uri="{BB962C8B-B14F-4D97-AF65-F5344CB8AC3E}">
        <p14:creationId xmlns:p14="http://schemas.microsoft.com/office/powerpoint/2010/main" val="229496980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4 sloupce s obrázky a po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4000" y="619932"/>
            <a:ext cx="9900000" cy="599268"/>
          </a:xfrm>
        </p:spPr>
        <p:txBody>
          <a:bodyPr/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5A12E-3DFE-4C3E-9036-7893F29C52C1}" type="slidenum">
              <a:rPr lang="cs-CZ" smtClean="0"/>
              <a:t>‹#›</a:t>
            </a:fld>
            <a:endParaRPr lang="cs-CZ"/>
          </a:p>
        </p:txBody>
      </p:sp>
      <p:sp>
        <p:nvSpPr>
          <p:cNvPr id="8" name="Zástupný symbol obrázku 7">
            <a:extLst>
              <a:ext uri="{FF2B5EF4-FFF2-40B4-BE49-F238E27FC236}">
                <a16:creationId xmlns:a16="http://schemas.microsoft.com/office/drawing/2014/main" id="{62BF156C-6399-DFD3-9F5E-24AE50EBC86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84000" y="1486968"/>
            <a:ext cx="2428993" cy="2607660"/>
          </a:xfrm>
        </p:spPr>
        <p:txBody>
          <a:bodyPr/>
          <a:lstStyle/>
          <a:p>
            <a:endParaRPr lang="cs-CZ"/>
          </a:p>
        </p:txBody>
      </p:sp>
      <p:sp>
        <p:nvSpPr>
          <p:cNvPr id="13" name="Zástupný symbol obrázku 7">
            <a:extLst>
              <a:ext uri="{FF2B5EF4-FFF2-40B4-BE49-F238E27FC236}">
                <a16:creationId xmlns:a16="http://schemas.microsoft.com/office/drawing/2014/main" id="{FFC6CDFB-54AD-FC10-492E-D0931BD2D94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77723" y="1486968"/>
            <a:ext cx="2428993" cy="2607660"/>
          </a:xfrm>
        </p:spPr>
        <p:txBody>
          <a:bodyPr/>
          <a:lstStyle/>
          <a:p>
            <a:endParaRPr lang="cs-CZ"/>
          </a:p>
        </p:txBody>
      </p:sp>
      <p:sp>
        <p:nvSpPr>
          <p:cNvPr id="15" name="Zástupný symbol obrázku 7">
            <a:extLst>
              <a:ext uri="{FF2B5EF4-FFF2-40B4-BE49-F238E27FC236}">
                <a16:creationId xmlns:a16="http://schemas.microsoft.com/office/drawing/2014/main" id="{32839814-62AF-2979-37C7-4992C8D6E95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279816" y="1486968"/>
            <a:ext cx="2428993" cy="2607660"/>
          </a:xfrm>
        </p:spPr>
        <p:txBody>
          <a:bodyPr/>
          <a:lstStyle/>
          <a:p>
            <a:endParaRPr lang="cs-CZ"/>
          </a:p>
        </p:txBody>
      </p:sp>
      <p:sp>
        <p:nvSpPr>
          <p:cNvPr id="17" name="Zástupný symbol obrázku 7">
            <a:extLst>
              <a:ext uri="{FF2B5EF4-FFF2-40B4-BE49-F238E27FC236}">
                <a16:creationId xmlns:a16="http://schemas.microsoft.com/office/drawing/2014/main" id="{6563AB54-CE31-EE11-7C25-22BFEB0849EE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481908" y="1486968"/>
            <a:ext cx="2428993" cy="2607660"/>
          </a:xfrm>
        </p:spPr>
        <p:txBody>
          <a:bodyPr/>
          <a:lstStyle/>
          <a:p>
            <a:endParaRPr lang="cs-CZ"/>
          </a:p>
        </p:txBody>
      </p:sp>
      <p:sp>
        <p:nvSpPr>
          <p:cNvPr id="6" name="Zástupný symbol pro obsah 2">
            <a:extLst>
              <a:ext uri="{FF2B5EF4-FFF2-40B4-BE49-F238E27FC236}">
                <a16:creationId xmlns:a16="http://schemas.microsoft.com/office/drawing/2014/main" id="{E7812EDD-8649-F4D5-7B51-E6CC2223D022}"/>
              </a:ext>
            </a:extLst>
          </p:cNvPr>
          <p:cNvSpPr>
            <a:spLocks noGrp="1"/>
          </p:cNvSpPr>
          <p:nvPr>
            <p:ph sz="half" idx="21" hasCustomPrompt="1"/>
          </p:nvPr>
        </p:nvSpPr>
        <p:spPr>
          <a:xfrm>
            <a:off x="693600" y="4444252"/>
            <a:ext cx="2419393" cy="1403889"/>
          </a:xfrm>
        </p:spPr>
        <p:txBody>
          <a:bodyPr>
            <a:normAutofit/>
          </a:bodyPr>
          <a:lstStyle>
            <a:lvl1pPr marL="0" indent="0">
              <a:spcAft>
                <a:spcPts val="1000"/>
              </a:spcAft>
              <a:buFont typeface="Arial" panose="020B0604020202020204" pitchFamily="34" charset="0"/>
              <a:buNone/>
              <a:defRPr sz="1500" b="1">
                <a:solidFill>
                  <a:schemeClr val="accent2"/>
                </a:solidFill>
              </a:defRPr>
            </a:lvl1pPr>
            <a:lvl2pPr marL="0" indent="-288000">
              <a:buClr>
                <a:schemeClr val="accent5"/>
              </a:buClr>
              <a:buSzPct val="90000"/>
              <a:buFont typeface="Wingdings" pitchFamily="2" charset="2"/>
              <a:buNone/>
              <a:defRPr sz="1500"/>
            </a:lvl2pPr>
            <a:lvl3pPr>
              <a:buFont typeface="Wingdings" pitchFamily="2" charset="2"/>
              <a:buNone/>
              <a:defRPr/>
            </a:lvl3pPr>
            <a:lvl4pPr>
              <a:buFont typeface="Wingdings" pitchFamily="2" charset="2"/>
              <a:buNone/>
              <a:defRPr/>
            </a:lvl4pPr>
            <a:lvl5pPr>
              <a:buFont typeface="Wingdings" pitchFamily="2" charset="2"/>
              <a:buNone/>
              <a:defRPr/>
            </a:lvl5pPr>
          </a:lstStyle>
          <a:p>
            <a:pPr lvl="0"/>
            <a:r>
              <a:rPr lang="cs-CZ" dirty="0"/>
              <a:t>Název fotky</a:t>
            </a:r>
          </a:p>
          <a:p>
            <a:pPr lvl="1"/>
            <a:r>
              <a:rPr lang="cs-CZ" dirty="0"/>
              <a:t>Druhá úroveň</a:t>
            </a:r>
          </a:p>
        </p:txBody>
      </p:sp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CAD76A9F-6DA0-AC18-4A06-8DD0C0F56CAD}"/>
              </a:ext>
            </a:extLst>
          </p:cNvPr>
          <p:cNvSpPr>
            <a:spLocks noGrp="1"/>
          </p:cNvSpPr>
          <p:nvPr>
            <p:ph sz="half" idx="22" hasCustomPrompt="1"/>
          </p:nvPr>
        </p:nvSpPr>
        <p:spPr>
          <a:xfrm>
            <a:off x="3484926" y="4444252"/>
            <a:ext cx="2419393" cy="1403889"/>
          </a:xfrm>
        </p:spPr>
        <p:txBody>
          <a:bodyPr>
            <a:normAutofit/>
          </a:bodyPr>
          <a:lstStyle>
            <a:lvl1pPr marL="0" indent="0">
              <a:spcAft>
                <a:spcPts val="1000"/>
              </a:spcAft>
              <a:buFont typeface="Arial" panose="020B0604020202020204" pitchFamily="34" charset="0"/>
              <a:buNone/>
              <a:defRPr sz="1500" b="1">
                <a:solidFill>
                  <a:schemeClr val="accent2"/>
                </a:solidFill>
              </a:defRPr>
            </a:lvl1pPr>
            <a:lvl2pPr marL="0" indent="-288000">
              <a:buClr>
                <a:schemeClr val="accent5"/>
              </a:buClr>
              <a:buSzPct val="90000"/>
              <a:buFont typeface="Wingdings" pitchFamily="2" charset="2"/>
              <a:buNone/>
              <a:defRPr sz="1500"/>
            </a:lvl2pPr>
            <a:lvl3pPr>
              <a:buFont typeface="Wingdings" pitchFamily="2" charset="2"/>
              <a:buNone/>
              <a:defRPr/>
            </a:lvl3pPr>
            <a:lvl4pPr>
              <a:buFont typeface="Wingdings" pitchFamily="2" charset="2"/>
              <a:buNone/>
              <a:defRPr/>
            </a:lvl4pPr>
            <a:lvl5pPr>
              <a:buFont typeface="Wingdings" pitchFamily="2" charset="2"/>
              <a:buNone/>
              <a:defRPr/>
            </a:lvl5pPr>
          </a:lstStyle>
          <a:p>
            <a:pPr lvl="0"/>
            <a:r>
              <a:rPr lang="cs-CZ" dirty="0"/>
              <a:t>Název fotky</a:t>
            </a:r>
          </a:p>
          <a:p>
            <a:pPr lvl="1"/>
            <a:r>
              <a:rPr lang="cs-CZ" dirty="0"/>
              <a:t>Druhá úroveň</a:t>
            </a:r>
          </a:p>
        </p:txBody>
      </p:sp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7FED81D5-414D-425B-67EE-DA3352694518}"/>
              </a:ext>
            </a:extLst>
          </p:cNvPr>
          <p:cNvSpPr>
            <a:spLocks noGrp="1"/>
          </p:cNvSpPr>
          <p:nvPr>
            <p:ph sz="half" idx="23" hasCustomPrompt="1"/>
          </p:nvPr>
        </p:nvSpPr>
        <p:spPr>
          <a:xfrm>
            <a:off x="6279400" y="4444252"/>
            <a:ext cx="2419393" cy="1403889"/>
          </a:xfrm>
        </p:spPr>
        <p:txBody>
          <a:bodyPr>
            <a:normAutofit/>
          </a:bodyPr>
          <a:lstStyle>
            <a:lvl1pPr marL="0" indent="0">
              <a:spcAft>
                <a:spcPts val="1000"/>
              </a:spcAft>
              <a:buFont typeface="Arial" panose="020B0604020202020204" pitchFamily="34" charset="0"/>
              <a:buNone/>
              <a:defRPr sz="1500" b="1">
                <a:solidFill>
                  <a:schemeClr val="accent2"/>
                </a:solidFill>
              </a:defRPr>
            </a:lvl1pPr>
            <a:lvl2pPr marL="0" indent="-288000">
              <a:buClr>
                <a:schemeClr val="accent5"/>
              </a:buClr>
              <a:buSzPct val="90000"/>
              <a:buFont typeface="Wingdings" pitchFamily="2" charset="2"/>
              <a:buNone/>
              <a:defRPr sz="1500"/>
            </a:lvl2pPr>
            <a:lvl3pPr>
              <a:buFont typeface="Wingdings" pitchFamily="2" charset="2"/>
              <a:buNone/>
              <a:defRPr/>
            </a:lvl3pPr>
            <a:lvl4pPr>
              <a:buFont typeface="Wingdings" pitchFamily="2" charset="2"/>
              <a:buNone/>
              <a:defRPr/>
            </a:lvl4pPr>
            <a:lvl5pPr>
              <a:buFont typeface="Wingdings" pitchFamily="2" charset="2"/>
              <a:buNone/>
              <a:defRPr/>
            </a:lvl5pPr>
          </a:lstStyle>
          <a:p>
            <a:pPr lvl="0"/>
            <a:r>
              <a:rPr lang="cs-CZ" dirty="0"/>
              <a:t>Název fotky</a:t>
            </a:r>
          </a:p>
          <a:p>
            <a:pPr lvl="1"/>
            <a:r>
              <a:rPr lang="cs-CZ" dirty="0"/>
              <a:t>Druhá úroveň</a:t>
            </a:r>
          </a:p>
        </p:txBody>
      </p:sp>
      <p:sp>
        <p:nvSpPr>
          <p:cNvPr id="12" name="Zástupný symbol pro obsah 2">
            <a:extLst>
              <a:ext uri="{FF2B5EF4-FFF2-40B4-BE49-F238E27FC236}">
                <a16:creationId xmlns:a16="http://schemas.microsoft.com/office/drawing/2014/main" id="{BD1F73CC-2087-3052-FC89-2B1E982B6210}"/>
              </a:ext>
            </a:extLst>
          </p:cNvPr>
          <p:cNvSpPr>
            <a:spLocks noGrp="1"/>
          </p:cNvSpPr>
          <p:nvPr>
            <p:ph sz="half" idx="24" hasCustomPrompt="1"/>
          </p:nvPr>
        </p:nvSpPr>
        <p:spPr>
          <a:xfrm>
            <a:off x="9073875" y="4444252"/>
            <a:ext cx="2419393" cy="1403889"/>
          </a:xfrm>
        </p:spPr>
        <p:txBody>
          <a:bodyPr>
            <a:normAutofit/>
          </a:bodyPr>
          <a:lstStyle>
            <a:lvl1pPr marL="0" indent="0">
              <a:spcAft>
                <a:spcPts val="1000"/>
              </a:spcAft>
              <a:buFont typeface="Arial" panose="020B0604020202020204" pitchFamily="34" charset="0"/>
              <a:buNone/>
              <a:defRPr sz="1500" b="1">
                <a:solidFill>
                  <a:schemeClr val="accent2"/>
                </a:solidFill>
              </a:defRPr>
            </a:lvl1pPr>
            <a:lvl2pPr marL="0" indent="-288000">
              <a:buClr>
                <a:schemeClr val="accent5"/>
              </a:buClr>
              <a:buSzPct val="90000"/>
              <a:buFont typeface="Wingdings" pitchFamily="2" charset="2"/>
              <a:buNone/>
              <a:defRPr sz="1500"/>
            </a:lvl2pPr>
            <a:lvl3pPr>
              <a:buFont typeface="Wingdings" pitchFamily="2" charset="2"/>
              <a:buNone/>
              <a:defRPr/>
            </a:lvl3pPr>
            <a:lvl4pPr>
              <a:buFont typeface="Wingdings" pitchFamily="2" charset="2"/>
              <a:buNone/>
              <a:defRPr/>
            </a:lvl4pPr>
            <a:lvl5pPr>
              <a:buFont typeface="Wingdings" pitchFamily="2" charset="2"/>
              <a:buNone/>
              <a:defRPr/>
            </a:lvl5pPr>
          </a:lstStyle>
          <a:p>
            <a:pPr lvl="0"/>
            <a:r>
              <a:rPr lang="cs-CZ" dirty="0"/>
              <a:t>Název fotky</a:t>
            </a:r>
          </a:p>
          <a:p>
            <a:pPr lvl="1"/>
            <a:r>
              <a:rPr lang="cs-CZ" dirty="0"/>
              <a:t>Druhá úroveň</a:t>
            </a:r>
          </a:p>
        </p:txBody>
      </p:sp>
      <p:sp>
        <p:nvSpPr>
          <p:cNvPr id="4" name="Zástupný symbol pro číslo snímku 5">
            <a:extLst>
              <a:ext uri="{FF2B5EF4-FFF2-40B4-BE49-F238E27FC236}">
                <a16:creationId xmlns:a16="http://schemas.microsoft.com/office/drawing/2014/main" id="{AF5F527C-23D0-D423-DA15-0B8FBCD74A0B}"/>
              </a:ext>
            </a:extLst>
          </p:cNvPr>
          <p:cNvSpPr txBox="1">
            <a:spLocks/>
          </p:cNvSpPr>
          <p:nvPr userDrawn="1"/>
        </p:nvSpPr>
        <p:spPr>
          <a:xfrm>
            <a:off x="693600" y="6300000"/>
            <a:ext cx="3952828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cs-CZ" sz="1000" dirty="0">
                <a:solidFill>
                  <a:schemeClr val="bg2"/>
                </a:solidFill>
              </a:rPr>
              <a:t>Centrum pro regionální rozvoj České republiky</a:t>
            </a:r>
          </a:p>
        </p:txBody>
      </p:sp>
    </p:spTree>
    <p:extLst>
      <p:ext uri="{BB962C8B-B14F-4D97-AF65-F5344CB8AC3E}">
        <p14:creationId xmlns:p14="http://schemas.microsoft.com/office/powerpoint/2010/main" val="170267175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ext a gra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4000" y="619932"/>
            <a:ext cx="9900000" cy="599268"/>
          </a:xfrm>
        </p:spPr>
        <p:txBody>
          <a:bodyPr/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 hasCustomPrompt="1"/>
          </p:nvPr>
        </p:nvSpPr>
        <p:spPr>
          <a:xfrm>
            <a:off x="1620001" y="2165625"/>
            <a:ext cx="3516021" cy="3960537"/>
          </a:xfrm>
        </p:spPr>
        <p:txBody>
          <a:bodyPr/>
          <a:lstStyle>
            <a:lvl1pPr marL="0" indent="0">
              <a:spcAft>
                <a:spcPts val="1800"/>
              </a:spcAft>
              <a:buFont typeface="Wingdings" pitchFamily="2" charset="2"/>
              <a:buNone/>
              <a:defRPr b="0">
                <a:solidFill>
                  <a:schemeClr val="tx1"/>
                </a:solidFill>
              </a:defRPr>
            </a:lvl1pPr>
            <a:lvl2pPr marL="0" indent="-288000">
              <a:buClr>
                <a:schemeClr val="accent5"/>
              </a:buClr>
              <a:buSzPct val="90000"/>
              <a:buFont typeface="Wingdings" pitchFamily="2" charset="2"/>
              <a:buChar char="§"/>
              <a:defRPr/>
            </a:lvl2pPr>
            <a:lvl3pPr>
              <a:buFont typeface="Wingdings" pitchFamily="2" charset="2"/>
              <a:buChar char="§"/>
              <a:defRPr/>
            </a:lvl3pPr>
            <a:lvl4pPr>
              <a:buFont typeface="Wingdings" pitchFamily="2" charset="2"/>
              <a:buChar char="§"/>
              <a:defRPr/>
            </a:lvl4pPr>
            <a:lvl5pPr>
              <a:buFont typeface="Wingdings" pitchFamily="2" charset="2"/>
              <a:buChar char="§"/>
              <a:defRPr/>
            </a:lvl5pPr>
          </a:lstStyle>
          <a:p>
            <a:pPr lvl="0"/>
            <a:r>
              <a:rPr lang="cs-CZ" dirty="0"/>
              <a:t>Text</a:t>
            </a: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5A12E-3DFE-4C3E-9036-7893F29C52C1}" type="slidenum">
              <a:rPr lang="cs-CZ" smtClean="0"/>
              <a:t>‹#›</a:t>
            </a:fld>
            <a:endParaRPr lang="cs-CZ"/>
          </a:p>
        </p:txBody>
      </p:sp>
      <p:sp>
        <p:nvSpPr>
          <p:cNvPr id="8" name="Zástupný objekt grafu 7">
            <a:extLst>
              <a:ext uri="{FF2B5EF4-FFF2-40B4-BE49-F238E27FC236}">
                <a16:creationId xmlns:a16="http://schemas.microsoft.com/office/drawing/2014/main" id="{7C54CE2A-0CB4-8467-2966-0F4B4D0EA706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5341121" y="1846262"/>
            <a:ext cx="6157278" cy="3383763"/>
          </a:xfrm>
        </p:spPr>
        <p:txBody>
          <a:bodyPr/>
          <a:lstStyle/>
          <a:p>
            <a:endParaRPr lang="cs-CZ"/>
          </a:p>
        </p:txBody>
      </p:sp>
      <p:sp>
        <p:nvSpPr>
          <p:cNvPr id="5" name="Zástupný symbol pro číslo snímku 5">
            <a:extLst>
              <a:ext uri="{FF2B5EF4-FFF2-40B4-BE49-F238E27FC236}">
                <a16:creationId xmlns:a16="http://schemas.microsoft.com/office/drawing/2014/main" id="{DE5753E5-A336-64F4-2E0A-25093FE0F7BA}"/>
              </a:ext>
            </a:extLst>
          </p:cNvPr>
          <p:cNvSpPr txBox="1">
            <a:spLocks/>
          </p:cNvSpPr>
          <p:nvPr userDrawn="1"/>
        </p:nvSpPr>
        <p:spPr>
          <a:xfrm>
            <a:off x="693600" y="6300000"/>
            <a:ext cx="3952828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cs-CZ" sz="1000" dirty="0">
                <a:solidFill>
                  <a:schemeClr val="bg2"/>
                </a:solidFill>
              </a:rPr>
              <a:t>Centrum pro regionální rozvoj České republiky</a:t>
            </a:r>
          </a:p>
        </p:txBody>
      </p:sp>
    </p:spTree>
    <p:extLst>
      <p:ext uri="{BB962C8B-B14F-4D97-AF65-F5344CB8AC3E}">
        <p14:creationId xmlns:p14="http://schemas.microsoft.com/office/powerpoint/2010/main" val="143165484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odnadpis, text a gra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4000" y="619932"/>
            <a:ext cx="9900000" cy="599268"/>
          </a:xfrm>
        </p:spPr>
        <p:txBody>
          <a:bodyPr/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 hasCustomPrompt="1"/>
          </p:nvPr>
        </p:nvSpPr>
        <p:spPr>
          <a:xfrm>
            <a:off x="1620001" y="2165625"/>
            <a:ext cx="3516021" cy="3960537"/>
          </a:xfrm>
        </p:spPr>
        <p:txBody>
          <a:bodyPr/>
          <a:lstStyle>
            <a:lvl1pPr marL="0" indent="0">
              <a:spcAft>
                <a:spcPts val="1800"/>
              </a:spcAft>
              <a:buFont typeface="Wingdings" pitchFamily="2" charset="2"/>
              <a:buNone/>
              <a:defRPr b="0">
                <a:solidFill>
                  <a:schemeClr val="tx1"/>
                </a:solidFill>
              </a:defRPr>
            </a:lvl1pPr>
            <a:lvl2pPr marL="0" indent="-288000">
              <a:buClr>
                <a:schemeClr val="accent5"/>
              </a:buClr>
              <a:buSzPct val="90000"/>
              <a:buFont typeface="Wingdings" pitchFamily="2" charset="2"/>
              <a:buChar char="§"/>
              <a:defRPr/>
            </a:lvl2pPr>
            <a:lvl3pPr>
              <a:buFont typeface="Wingdings" pitchFamily="2" charset="2"/>
              <a:buChar char="§"/>
              <a:defRPr/>
            </a:lvl3pPr>
            <a:lvl4pPr>
              <a:buFont typeface="Wingdings" pitchFamily="2" charset="2"/>
              <a:buChar char="§"/>
              <a:defRPr/>
            </a:lvl4pPr>
            <a:lvl5pPr>
              <a:buFont typeface="Wingdings" pitchFamily="2" charset="2"/>
              <a:buChar char="§"/>
              <a:defRPr/>
            </a:lvl5pPr>
          </a:lstStyle>
          <a:p>
            <a:pPr lvl="0"/>
            <a:r>
              <a:rPr lang="cs-CZ" dirty="0"/>
              <a:t>Text</a:t>
            </a: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5A12E-3DFE-4C3E-9036-7893F29C52C1}" type="slidenum">
              <a:rPr lang="cs-CZ" smtClean="0"/>
              <a:t>‹#›</a:t>
            </a:fld>
            <a:endParaRPr lang="cs-CZ"/>
          </a:p>
        </p:txBody>
      </p:sp>
      <p:sp>
        <p:nvSpPr>
          <p:cNvPr id="8" name="Zástupný objekt grafu 7">
            <a:extLst>
              <a:ext uri="{FF2B5EF4-FFF2-40B4-BE49-F238E27FC236}">
                <a16:creationId xmlns:a16="http://schemas.microsoft.com/office/drawing/2014/main" id="{7C54CE2A-0CB4-8467-2966-0F4B4D0EA706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5341121" y="2165625"/>
            <a:ext cx="6157278" cy="3383763"/>
          </a:xfrm>
        </p:spPr>
        <p:txBody>
          <a:bodyPr/>
          <a:lstStyle/>
          <a:p>
            <a:endParaRPr lang="cs-CZ"/>
          </a:p>
        </p:txBody>
      </p:sp>
      <p:sp>
        <p:nvSpPr>
          <p:cNvPr id="4" name="Zástupný text 8">
            <a:extLst>
              <a:ext uri="{FF2B5EF4-FFF2-40B4-BE49-F238E27FC236}">
                <a16:creationId xmlns:a16="http://schemas.microsoft.com/office/drawing/2014/main" id="{4F692555-6195-4F09-FB48-4EF6E638FA7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84000" y="1243809"/>
            <a:ext cx="5259600" cy="772560"/>
          </a:xfrm>
        </p:spPr>
        <p:txBody>
          <a:bodyPr/>
          <a:lstStyle>
            <a:lvl1pPr>
              <a:buNone/>
              <a:defRPr lang="cs-CZ" sz="2000" kern="1200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Font typeface="Wingdings" pitchFamily="2" charset="2"/>
              <a:buNone/>
            </a:pPr>
            <a:r>
              <a:rPr lang="cs-CZ" dirty="0"/>
              <a:t>Po kliknutí můžete upravovat styly textu v předloze.</a:t>
            </a:r>
          </a:p>
        </p:txBody>
      </p:sp>
      <p:sp>
        <p:nvSpPr>
          <p:cNvPr id="9" name="Zástupný symbol pro číslo snímku 5">
            <a:extLst>
              <a:ext uri="{FF2B5EF4-FFF2-40B4-BE49-F238E27FC236}">
                <a16:creationId xmlns:a16="http://schemas.microsoft.com/office/drawing/2014/main" id="{A38312CE-9747-5358-188C-4D7B2741B0F5}"/>
              </a:ext>
            </a:extLst>
          </p:cNvPr>
          <p:cNvSpPr txBox="1">
            <a:spLocks/>
          </p:cNvSpPr>
          <p:nvPr userDrawn="1"/>
        </p:nvSpPr>
        <p:spPr>
          <a:xfrm>
            <a:off x="693600" y="6300000"/>
            <a:ext cx="3952828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cs-CZ" sz="1000" dirty="0">
                <a:solidFill>
                  <a:schemeClr val="bg2"/>
                </a:solidFill>
              </a:rPr>
              <a:t>Centrum pro regionální rozvoj České republiky</a:t>
            </a:r>
          </a:p>
        </p:txBody>
      </p:sp>
    </p:spTree>
    <p:extLst>
      <p:ext uri="{BB962C8B-B14F-4D97-AF65-F5344CB8AC3E}">
        <p14:creationId xmlns:p14="http://schemas.microsoft.com/office/powerpoint/2010/main" val="34982626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odnadpis, text a tabul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4000" y="619932"/>
            <a:ext cx="9900000" cy="599268"/>
          </a:xfrm>
        </p:spPr>
        <p:txBody>
          <a:bodyPr/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5A12E-3DFE-4C3E-9036-7893F29C52C1}" type="slidenum">
              <a:rPr lang="cs-CZ" smtClean="0"/>
              <a:t>‹#›</a:t>
            </a:fld>
            <a:endParaRPr lang="cs-CZ"/>
          </a:p>
        </p:txBody>
      </p:sp>
      <p:sp>
        <p:nvSpPr>
          <p:cNvPr id="4" name="Zástupný text 8">
            <a:extLst>
              <a:ext uri="{FF2B5EF4-FFF2-40B4-BE49-F238E27FC236}">
                <a16:creationId xmlns:a16="http://schemas.microsoft.com/office/drawing/2014/main" id="{88833E3E-D9C4-1B56-E700-3FE02CF54D6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84000" y="1243809"/>
            <a:ext cx="5259600" cy="772560"/>
          </a:xfrm>
        </p:spPr>
        <p:txBody>
          <a:bodyPr/>
          <a:lstStyle>
            <a:lvl1pPr>
              <a:buNone/>
              <a:defRPr lang="cs-CZ" sz="2000" kern="1200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Font typeface="Wingdings" pitchFamily="2" charset="2"/>
              <a:buNone/>
            </a:pPr>
            <a:r>
              <a:rPr lang="cs-CZ" dirty="0"/>
              <a:t>Po kliknutí můžete upravovat styly textu v předloze.</a:t>
            </a:r>
          </a:p>
        </p:txBody>
      </p:sp>
      <p:sp>
        <p:nvSpPr>
          <p:cNvPr id="9" name="Zástupný symbol pro tabulku 8">
            <a:extLst>
              <a:ext uri="{FF2B5EF4-FFF2-40B4-BE49-F238E27FC236}">
                <a16:creationId xmlns:a16="http://schemas.microsoft.com/office/drawing/2014/main" id="{38C15361-4216-1F02-862E-96F0428B738D}"/>
              </a:ext>
            </a:extLst>
          </p:cNvPr>
          <p:cNvSpPr>
            <a:spLocks noGrp="1"/>
          </p:cNvSpPr>
          <p:nvPr>
            <p:ph type="tbl" sz="quarter" idx="21"/>
          </p:nvPr>
        </p:nvSpPr>
        <p:spPr>
          <a:xfrm>
            <a:off x="5400942" y="2213361"/>
            <a:ext cx="6097458" cy="2836476"/>
          </a:xfrm>
        </p:spPr>
        <p:txBody>
          <a:bodyPr/>
          <a:lstStyle/>
          <a:p>
            <a:endParaRPr lang="cs-CZ"/>
          </a:p>
        </p:txBody>
      </p:sp>
      <p:sp>
        <p:nvSpPr>
          <p:cNvPr id="6" name="Zástupný symbol pro obsah 2">
            <a:extLst>
              <a:ext uri="{FF2B5EF4-FFF2-40B4-BE49-F238E27FC236}">
                <a16:creationId xmlns:a16="http://schemas.microsoft.com/office/drawing/2014/main" id="{1AA2B79E-EBDF-2530-1330-B70DF2E98A5F}"/>
              </a:ext>
            </a:extLst>
          </p:cNvPr>
          <p:cNvSpPr>
            <a:spLocks noGrp="1"/>
          </p:cNvSpPr>
          <p:nvPr>
            <p:ph idx="22" hasCustomPrompt="1"/>
          </p:nvPr>
        </p:nvSpPr>
        <p:spPr>
          <a:xfrm>
            <a:off x="1620000" y="2167003"/>
            <a:ext cx="3516021" cy="3915521"/>
          </a:xfrm>
        </p:spPr>
        <p:txBody>
          <a:bodyPr numCol="1" spcCol="360000">
            <a:normAutofit/>
          </a:bodyPr>
          <a:lstStyle>
            <a:lvl1pPr marL="288000" indent="-28800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accent1"/>
              </a:buClr>
              <a:buSzPct val="90000"/>
              <a:buFont typeface="Wingdings" pitchFamily="2" charset="2"/>
              <a:buChar char="§"/>
              <a:defRPr sz="2000"/>
            </a:lvl1pPr>
            <a:lvl2pPr indent="0">
              <a:lnSpc>
                <a:spcPct val="120000"/>
              </a:lnSpc>
              <a:spcAft>
                <a:spcPts val="400"/>
              </a:spcAft>
              <a:buNone/>
              <a:defRPr sz="1800"/>
            </a:lvl2pPr>
            <a:lvl3pPr indent="0">
              <a:lnSpc>
                <a:spcPct val="120000"/>
              </a:lnSpc>
              <a:spcAft>
                <a:spcPts val="400"/>
              </a:spcAft>
              <a:buNone/>
              <a:defRPr sz="1800"/>
            </a:lvl3pPr>
            <a:lvl4pPr indent="0">
              <a:lnSpc>
                <a:spcPct val="120000"/>
              </a:lnSpc>
              <a:spcAft>
                <a:spcPts val="400"/>
              </a:spcAft>
              <a:buNone/>
              <a:defRPr sz="1800"/>
            </a:lvl4pPr>
            <a:lvl5pPr indent="0">
              <a:lnSpc>
                <a:spcPct val="120000"/>
              </a:lnSpc>
              <a:spcAft>
                <a:spcPts val="400"/>
              </a:spcAft>
              <a:buNone/>
              <a:defRPr sz="1800"/>
            </a:lvl5pPr>
          </a:lstStyle>
          <a:p>
            <a:pPr lvl="0"/>
            <a:r>
              <a:rPr lang="cs-CZ" dirty="0"/>
              <a:t>Upravte styly předlohy textu</a:t>
            </a:r>
          </a:p>
        </p:txBody>
      </p:sp>
      <p:sp>
        <p:nvSpPr>
          <p:cNvPr id="3" name="Zástupný symbol pro číslo snímku 5">
            <a:extLst>
              <a:ext uri="{FF2B5EF4-FFF2-40B4-BE49-F238E27FC236}">
                <a16:creationId xmlns:a16="http://schemas.microsoft.com/office/drawing/2014/main" id="{768DE3E4-1641-56D7-0A1D-EEB5F70E3EA1}"/>
              </a:ext>
            </a:extLst>
          </p:cNvPr>
          <p:cNvSpPr txBox="1">
            <a:spLocks/>
          </p:cNvSpPr>
          <p:nvPr userDrawn="1"/>
        </p:nvSpPr>
        <p:spPr>
          <a:xfrm>
            <a:off x="693600" y="6300000"/>
            <a:ext cx="3952828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cs-CZ" sz="1000" dirty="0">
                <a:solidFill>
                  <a:schemeClr val="bg2"/>
                </a:solidFill>
              </a:rPr>
              <a:t>Centrum pro regionální rozvoj České republiky</a:t>
            </a:r>
          </a:p>
        </p:txBody>
      </p:sp>
    </p:spTree>
    <p:extLst>
      <p:ext uri="{BB962C8B-B14F-4D97-AF65-F5344CB8AC3E}">
        <p14:creationId xmlns:p14="http://schemas.microsoft.com/office/powerpoint/2010/main" val="391940530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Úvodní sníme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obrázku 5">
            <a:extLst>
              <a:ext uri="{FF2B5EF4-FFF2-40B4-BE49-F238E27FC236}">
                <a16:creationId xmlns:a16="http://schemas.microsoft.com/office/drawing/2014/main" id="{9F0403E7-BC0D-3F6B-6A17-DC5CF67E19D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5905499" cy="6858000"/>
          </a:xfrm>
        </p:spPr>
        <p:txBody>
          <a:bodyPr/>
          <a:lstStyle/>
          <a:p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300000" y="2109516"/>
            <a:ext cx="5400000" cy="1916866"/>
          </a:xfrm>
        </p:spPr>
        <p:txBody>
          <a:bodyPr lIns="0" tIns="0" rIns="0" bIns="0" anchor="t"/>
          <a:lstStyle>
            <a:lvl1pPr algn="l">
              <a:lnSpc>
                <a:spcPct val="100000"/>
              </a:lnSpc>
              <a:defRPr sz="3700" b="1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6300000" y="4237731"/>
            <a:ext cx="5400000" cy="1968940"/>
          </a:xfr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dirty="0"/>
              <a:t>Kliknutím můžete upravit styl předlohy.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5FC2B327-3EAB-9D39-76E3-480F3FA6A9A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" y="-73024"/>
            <a:ext cx="5241924" cy="3017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9308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02" userDrawn="1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Základní s podnadpisem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4000" y="619932"/>
            <a:ext cx="9900000" cy="59760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1620000" y="2160000"/>
            <a:ext cx="8964000" cy="3960000"/>
          </a:xfrm>
        </p:spPr>
        <p:txBody>
          <a:bodyPr numCol="1" spcCol="360000"/>
          <a:lstStyle>
            <a:lvl1pPr marL="504000" indent="-504000">
              <a:lnSpc>
                <a:spcPct val="100000"/>
              </a:lnSpc>
              <a:spcAft>
                <a:spcPts val="1000"/>
              </a:spcAft>
              <a:buNone/>
              <a:defRPr sz="2000"/>
            </a:lvl1pPr>
            <a:lvl2pPr indent="0">
              <a:lnSpc>
                <a:spcPct val="120000"/>
              </a:lnSpc>
              <a:spcAft>
                <a:spcPts val="400"/>
              </a:spcAft>
              <a:buNone/>
              <a:defRPr sz="1800"/>
            </a:lvl2pPr>
            <a:lvl3pPr indent="0">
              <a:lnSpc>
                <a:spcPct val="120000"/>
              </a:lnSpc>
              <a:spcAft>
                <a:spcPts val="400"/>
              </a:spcAft>
              <a:buNone/>
              <a:defRPr/>
            </a:lvl3pPr>
            <a:lvl4pPr indent="0">
              <a:lnSpc>
                <a:spcPct val="120000"/>
              </a:lnSpc>
              <a:spcAft>
                <a:spcPts val="400"/>
              </a:spcAft>
              <a:buNone/>
              <a:defRPr/>
            </a:lvl4pPr>
            <a:lvl5pPr indent="0">
              <a:lnSpc>
                <a:spcPct val="120000"/>
              </a:lnSpc>
              <a:spcAft>
                <a:spcPts val="400"/>
              </a:spcAft>
              <a:buNone/>
              <a:defRPr/>
            </a:lvl5pPr>
          </a:lstStyle>
          <a:p>
            <a:pPr lvl="0"/>
            <a:r>
              <a:rPr lang="cs-CZ" dirty="0"/>
              <a:t>Upravte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4" name="Zástupný symbol pro číslo snímku 5">
            <a:extLst>
              <a:ext uri="{FF2B5EF4-FFF2-40B4-BE49-F238E27FC236}">
                <a16:creationId xmlns:a16="http://schemas.microsoft.com/office/drawing/2014/main" id="{B27983E4-0CC5-BF15-2D16-08612ADA4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55200" y="6300000"/>
            <a:ext cx="2743200" cy="365125"/>
          </a:xfrm>
        </p:spPr>
        <p:txBody>
          <a:bodyPr/>
          <a:lstStyle/>
          <a:p>
            <a:fld id="{1CF5A12E-3DFE-4C3E-9036-7893F29C52C1}" type="slidenum">
              <a:rPr lang="cs-CZ" smtClean="0"/>
              <a:t>‹#›</a:t>
            </a:fld>
            <a:endParaRPr lang="cs-CZ"/>
          </a:p>
        </p:txBody>
      </p:sp>
      <p:sp>
        <p:nvSpPr>
          <p:cNvPr id="5" name="Zástupný symbol pro číslo snímku 5">
            <a:extLst>
              <a:ext uri="{FF2B5EF4-FFF2-40B4-BE49-F238E27FC236}">
                <a16:creationId xmlns:a16="http://schemas.microsoft.com/office/drawing/2014/main" id="{029E84FD-5C68-99E2-B460-3E0ED3D603D3}"/>
              </a:ext>
            </a:extLst>
          </p:cNvPr>
          <p:cNvSpPr txBox="1">
            <a:spLocks/>
          </p:cNvSpPr>
          <p:nvPr userDrawn="1"/>
        </p:nvSpPr>
        <p:spPr>
          <a:xfrm>
            <a:off x="693600" y="6300000"/>
            <a:ext cx="3952828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cs-CZ" sz="1000" dirty="0">
                <a:solidFill>
                  <a:schemeClr val="accent5"/>
                </a:solidFill>
              </a:rPr>
              <a:t>Centrum pro regionální rozvoj České republiky</a:t>
            </a:r>
          </a:p>
        </p:txBody>
      </p:sp>
      <p:sp>
        <p:nvSpPr>
          <p:cNvPr id="6" name="Zástupný text 8">
            <a:extLst>
              <a:ext uri="{FF2B5EF4-FFF2-40B4-BE49-F238E27FC236}">
                <a16:creationId xmlns:a16="http://schemas.microsoft.com/office/drawing/2014/main" id="{EAFD7DDD-C5B6-5990-5E30-D6370B82CB1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83999" y="1243809"/>
            <a:ext cx="5259600" cy="772560"/>
          </a:xfrm>
        </p:spPr>
        <p:txBody>
          <a:bodyPr/>
          <a:lstStyle>
            <a:lvl1pPr marL="0" indent="0">
              <a:buNone/>
              <a:defRPr>
                <a:solidFill>
                  <a:schemeClr val="accent5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cs-CZ" dirty="0"/>
              <a:t>Po kliknutí můžete upravovat styly textu v předloze.</a:t>
            </a:r>
          </a:p>
        </p:txBody>
      </p:sp>
    </p:spTree>
    <p:extLst>
      <p:ext uri="{BB962C8B-B14F-4D97-AF65-F5344CB8AC3E}">
        <p14:creationId xmlns:p14="http://schemas.microsoft.com/office/powerpoint/2010/main" val="15441310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15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ředělový slide 1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4000" y="561599"/>
            <a:ext cx="9900000" cy="2160000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defRPr sz="3600">
                <a:solidFill>
                  <a:schemeClr val="tx2"/>
                </a:solidFill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</p:spTree>
    <p:extLst>
      <p:ext uri="{BB962C8B-B14F-4D97-AF65-F5344CB8AC3E}">
        <p14:creationId xmlns:p14="http://schemas.microsoft.com/office/powerpoint/2010/main" val="428385004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ředělový slide s obrázkem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rázku 5">
            <a:extLst>
              <a:ext uri="{FF2B5EF4-FFF2-40B4-BE49-F238E27FC236}">
                <a16:creationId xmlns:a16="http://schemas.microsoft.com/office/drawing/2014/main" id="{0EED0200-723A-192F-A0AB-3C11FC5331B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286501" y="0"/>
            <a:ext cx="5905499" cy="6858000"/>
          </a:xfrm>
        </p:spPr>
        <p:txBody>
          <a:bodyPr/>
          <a:lstStyle/>
          <a:p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4000" y="563174"/>
            <a:ext cx="5412000" cy="3384358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defRPr sz="3600">
                <a:solidFill>
                  <a:schemeClr val="tx2"/>
                </a:solidFill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</p:spTree>
    <p:extLst>
      <p:ext uri="{BB962C8B-B14F-4D97-AF65-F5344CB8AC3E}">
        <p14:creationId xmlns:p14="http://schemas.microsoft.com/office/powerpoint/2010/main" val="147666541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 běžný s obrázkem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4000" y="619932"/>
            <a:ext cx="9900000" cy="107075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1620000" y="2156504"/>
            <a:ext cx="4476000" cy="3797036"/>
          </a:xfrm>
        </p:spPr>
        <p:txBody>
          <a:bodyPr numCol="1" spcCol="360000">
            <a:normAutofit/>
          </a:bodyPr>
          <a:lstStyle>
            <a:lvl1pPr marL="0" indent="0">
              <a:lnSpc>
                <a:spcPct val="100000"/>
              </a:lnSpc>
              <a:spcAft>
                <a:spcPts val="1000"/>
              </a:spcAft>
              <a:buNone/>
              <a:defRPr sz="2000"/>
            </a:lvl1pPr>
            <a:lvl2pPr indent="0">
              <a:lnSpc>
                <a:spcPct val="120000"/>
              </a:lnSpc>
              <a:spcAft>
                <a:spcPts val="400"/>
              </a:spcAft>
              <a:buNone/>
              <a:defRPr sz="1800"/>
            </a:lvl2pPr>
            <a:lvl3pPr indent="0">
              <a:lnSpc>
                <a:spcPct val="120000"/>
              </a:lnSpc>
              <a:spcAft>
                <a:spcPts val="400"/>
              </a:spcAft>
              <a:buNone/>
              <a:defRPr sz="1800"/>
            </a:lvl3pPr>
            <a:lvl4pPr indent="0">
              <a:lnSpc>
                <a:spcPct val="120000"/>
              </a:lnSpc>
              <a:spcAft>
                <a:spcPts val="400"/>
              </a:spcAft>
              <a:buNone/>
              <a:defRPr sz="1800"/>
            </a:lvl4pPr>
            <a:lvl5pPr indent="0">
              <a:lnSpc>
                <a:spcPct val="120000"/>
              </a:lnSpc>
              <a:spcAft>
                <a:spcPts val="400"/>
              </a:spcAft>
              <a:buNone/>
              <a:defRPr sz="1800"/>
            </a:lvl5pPr>
          </a:lstStyle>
          <a:p>
            <a:pPr lvl="0"/>
            <a:r>
              <a:rPr lang="cs-CZ" dirty="0"/>
              <a:t>Upravte styly předlohy textu.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5A12E-3DFE-4C3E-9036-7893F29C52C1}" type="slidenum">
              <a:rPr lang="cs-CZ" smtClean="0"/>
              <a:t>‹#›</a:t>
            </a:fld>
            <a:endParaRPr lang="cs-CZ"/>
          </a:p>
        </p:txBody>
      </p:sp>
      <p:sp>
        <p:nvSpPr>
          <p:cNvPr id="5" name="Zástupný symbol obrázku 5">
            <a:extLst>
              <a:ext uri="{FF2B5EF4-FFF2-40B4-BE49-F238E27FC236}">
                <a16:creationId xmlns:a16="http://schemas.microsoft.com/office/drawing/2014/main" id="{BB38CCEF-CF1A-B72B-D67E-9A39E14D3EA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298501" y="2213429"/>
            <a:ext cx="4285499" cy="3618660"/>
          </a:xfrm>
        </p:spPr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5">
            <a:extLst>
              <a:ext uri="{FF2B5EF4-FFF2-40B4-BE49-F238E27FC236}">
                <a16:creationId xmlns:a16="http://schemas.microsoft.com/office/drawing/2014/main" id="{9217DFE5-4AB5-CB80-1E80-AF1A38727F6E}"/>
              </a:ext>
            </a:extLst>
          </p:cNvPr>
          <p:cNvSpPr txBox="1">
            <a:spLocks/>
          </p:cNvSpPr>
          <p:nvPr userDrawn="1"/>
        </p:nvSpPr>
        <p:spPr>
          <a:xfrm>
            <a:off x="693600" y="6300000"/>
            <a:ext cx="3952828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cs-CZ" sz="1000" dirty="0">
                <a:solidFill>
                  <a:schemeClr val="accent5"/>
                </a:solidFill>
              </a:rPr>
              <a:t>Centrum pro regionální rozvoj České republiky</a:t>
            </a:r>
          </a:p>
        </p:txBody>
      </p:sp>
    </p:spTree>
    <p:extLst>
      <p:ext uri="{BB962C8B-B14F-4D97-AF65-F5344CB8AC3E}">
        <p14:creationId xmlns:p14="http://schemas.microsoft.com/office/powerpoint/2010/main" val="41022323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15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ákladní s podnadpisem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sz="half" idx="1" hasCustomPrompt="1"/>
          </p:nvPr>
        </p:nvSpPr>
        <p:spPr>
          <a:xfrm>
            <a:off x="1620000" y="2160000"/>
            <a:ext cx="8964000" cy="3960000"/>
          </a:xfrm>
        </p:spPr>
        <p:txBody>
          <a:bodyPr/>
          <a:lstStyle>
            <a:lvl1pPr>
              <a:spcBef>
                <a:spcPts val="1000"/>
              </a:spcBef>
              <a:spcAft>
                <a:spcPts val="1000"/>
              </a:spcAft>
              <a:defRPr/>
            </a:lvl1pPr>
            <a:lvl2pPr>
              <a:spcAft>
                <a:spcPts val="600"/>
              </a:spcAft>
              <a:defRPr sz="1800"/>
            </a:lvl2pPr>
            <a:lvl3pPr marL="684000" indent="-180000">
              <a:spcAft>
                <a:spcPts val="600"/>
              </a:spcAft>
              <a:defRPr>
                <a:solidFill>
                  <a:schemeClr val="accent1"/>
                </a:solidFill>
              </a:defRPr>
            </a:lvl3pPr>
            <a:lvl4pPr marL="684000" indent="-180000">
              <a:spcAft>
                <a:spcPts val="600"/>
              </a:spcAft>
              <a:defRPr/>
            </a:lvl4pPr>
            <a:lvl5pPr marL="684000" indent="-180000">
              <a:spcAft>
                <a:spcPts val="600"/>
              </a:spcAft>
              <a:defRPr/>
            </a:lvl5pPr>
          </a:lstStyle>
          <a:p>
            <a:pPr lvl="0"/>
            <a:r>
              <a:rPr lang="cs-CZ" dirty="0"/>
              <a:t>Upravte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5A12E-3DFE-4C3E-9036-7893F29C52C1}" type="slidenum">
              <a:rPr lang="cs-CZ" smtClean="0"/>
              <a:t>‹#›</a:t>
            </a:fld>
            <a:endParaRPr lang="cs-CZ"/>
          </a:p>
        </p:txBody>
      </p:sp>
      <p:sp>
        <p:nvSpPr>
          <p:cNvPr id="4" name="Zástupný symbol pro číslo snímku 5">
            <a:extLst>
              <a:ext uri="{FF2B5EF4-FFF2-40B4-BE49-F238E27FC236}">
                <a16:creationId xmlns:a16="http://schemas.microsoft.com/office/drawing/2014/main" id="{42833127-FA44-2449-652E-7C7C47C7D871}"/>
              </a:ext>
            </a:extLst>
          </p:cNvPr>
          <p:cNvSpPr txBox="1">
            <a:spLocks/>
          </p:cNvSpPr>
          <p:nvPr userDrawn="1"/>
        </p:nvSpPr>
        <p:spPr>
          <a:xfrm>
            <a:off x="693600" y="6300000"/>
            <a:ext cx="3952828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cs-CZ" sz="1000" dirty="0">
                <a:solidFill>
                  <a:schemeClr val="bg2"/>
                </a:solidFill>
              </a:rPr>
              <a:t>Centrum pro regionální rozvoj České republiky</a:t>
            </a:r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4CC50D58-9C13-7041-41AC-823B5DE454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000" y="619932"/>
            <a:ext cx="9900000" cy="5976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2" name="Zástupný text 8">
            <a:extLst>
              <a:ext uri="{FF2B5EF4-FFF2-40B4-BE49-F238E27FC236}">
                <a16:creationId xmlns:a16="http://schemas.microsoft.com/office/drawing/2014/main" id="{DD33B0B3-F00C-A126-16C0-3C78885C567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84000" y="1243809"/>
            <a:ext cx="5259600" cy="772560"/>
          </a:xfrm>
        </p:spPr>
        <p:txBody>
          <a:bodyPr/>
          <a:lstStyle>
            <a:lvl1pPr marL="0" indent="0">
              <a:buNone/>
              <a:defRPr>
                <a:solidFill>
                  <a:schemeClr val="accent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cs-CZ" dirty="0"/>
              <a:t>Po kliknutí můžete upravovat styly textu v předloze.</a:t>
            </a:r>
          </a:p>
        </p:txBody>
      </p:sp>
    </p:spTree>
    <p:extLst>
      <p:ext uri="{BB962C8B-B14F-4D97-AF65-F5344CB8AC3E}">
        <p14:creationId xmlns:p14="http://schemas.microsoft.com/office/powerpoint/2010/main" val="158293634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ři sloupc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4000" y="619932"/>
            <a:ext cx="9900000" cy="599268"/>
          </a:xfrm>
        </p:spPr>
        <p:txBody>
          <a:bodyPr/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 hasCustomPrompt="1"/>
          </p:nvPr>
        </p:nvSpPr>
        <p:spPr>
          <a:xfrm>
            <a:off x="693601" y="2165625"/>
            <a:ext cx="3375982" cy="3960537"/>
          </a:xfrm>
        </p:spPr>
        <p:txBody>
          <a:bodyPr/>
          <a:lstStyle>
            <a:lvl1pPr marL="0" indent="0">
              <a:spcAft>
                <a:spcPts val="1800"/>
              </a:spcAft>
              <a:buFont typeface="Arial" panose="020B0604020202020204" pitchFamily="34" charset="0"/>
              <a:buNone/>
              <a:defRPr b="1">
                <a:solidFill>
                  <a:schemeClr val="accent3"/>
                </a:solidFill>
              </a:defRPr>
            </a:lvl1pPr>
            <a:lvl2pPr marL="0" indent="-288000">
              <a:buClr>
                <a:schemeClr val="accent5"/>
              </a:buClr>
              <a:buSzPct val="90000"/>
              <a:buFont typeface="Wingdings" pitchFamily="2" charset="2"/>
              <a:buNone/>
              <a:defRPr/>
            </a:lvl2pPr>
            <a:lvl3pPr>
              <a:buFont typeface="Wingdings" pitchFamily="2" charset="2"/>
              <a:buNone/>
              <a:defRPr/>
            </a:lvl3pPr>
            <a:lvl4pPr>
              <a:buFont typeface="Wingdings" pitchFamily="2" charset="2"/>
              <a:buNone/>
              <a:defRPr/>
            </a:lvl4pPr>
            <a:lvl5pPr>
              <a:buFont typeface="Wingdings" pitchFamily="2" charset="2"/>
              <a:buNone/>
              <a:defRPr/>
            </a:lvl5pPr>
          </a:lstStyle>
          <a:p>
            <a:pPr lvl="0"/>
            <a:r>
              <a:rPr lang="cs-CZ" dirty="0"/>
              <a:t>Upravte styly předlohy textu.</a:t>
            </a:r>
          </a:p>
          <a:p>
            <a:pPr lvl="1"/>
            <a:r>
              <a:rPr lang="cs-CZ" dirty="0"/>
              <a:t>Druhá úroveň</a:t>
            </a: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5A12E-3DFE-4C3E-9036-7893F29C52C1}" type="slidenum">
              <a:rPr lang="cs-CZ" smtClean="0"/>
              <a:t>‹#›</a:t>
            </a:fld>
            <a:endParaRPr lang="cs-CZ"/>
          </a:p>
        </p:txBody>
      </p:sp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7671851E-E145-B540-BFE6-BCB164F7650F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8119333" y="2165625"/>
            <a:ext cx="3375982" cy="3960537"/>
          </a:xfrm>
        </p:spPr>
        <p:txBody>
          <a:bodyPr/>
          <a:lstStyle>
            <a:lvl1pPr marL="0" indent="0">
              <a:spcAft>
                <a:spcPts val="1800"/>
              </a:spcAft>
              <a:buFont typeface="Arial" panose="020B0604020202020204" pitchFamily="34" charset="0"/>
              <a:buNone/>
              <a:defRPr b="1">
                <a:solidFill>
                  <a:schemeClr val="accent3"/>
                </a:solidFill>
              </a:defRPr>
            </a:lvl1pPr>
            <a:lvl2pPr marL="0" indent="-288000">
              <a:buClr>
                <a:schemeClr val="accent5"/>
              </a:buClr>
              <a:buSzPct val="90000"/>
              <a:buFont typeface="Wingdings" pitchFamily="2" charset="2"/>
              <a:buNone/>
              <a:defRPr/>
            </a:lvl2pPr>
            <a:lvl3pPr>
              <a:buFont typeface="Wingdings" pitchFamily="2" charset="2"/>
              <a:buNone/>
              <a:defRPr/>
            </a:lvl3pPr>
            <a:lvl4pPr>
              <a:buFont typeface="Wingdings" pitchFamily="2" charset="2"/>
              <a:buNone/>
              <a:defRPr/>
            </a:lvl4pPr>
            <a:lvl5pPr>
              <a:buFont typeface="Wingdings" pitchFamily="2" charset="2"/>
              <a:buNone/>
              <a:defRPr/>
            </a:lvl5pPr>
          </a:lstStyle>
          <a:p>
            <a:pPr lvl="0"/>
            <a:r>
              <a:rPr lang="cs-CZ" dirty="0"/>
              <a:t>Upravte styly předlohy textu.</a:t>
            </a:r>
          </a:p>
          <a:p>
            <a:pPr lvl="1"/>
            <a:r>
              <a:rPr lang="cs-CZ" dirty="0"/>
              <a:t>Druhá úroveň</a:t>
            </a:r>
          </a:p>
        </p:txBody>
      </p:sp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C5DD8208-8E62-3BCD-5295-A5DE908611EA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4408009" y="2165625"/>
            <a:ext cx="3375982" cy="3960537"/>
          </a:xfrm>
        </p:spPr>
        <p:txBody>
          <a:bodyPr/>
          <a:lstStyle>
            <a:lvl1pPr marL="0" indent="0">
              <a:spcAft>
                <a:spcPts val="1800"/>
              </a:spcAft>
              <a:buFont typeface="Arial" panose="020B0604020202020204" pitchFamily="34" charset="0"/>
              <a:buNone/>
              <a:defRPr b="1">
                <a:solidFill>
                  <a:schemeClr val="accent3"/>
                </a:solidFill>
              </a:defRPr>
            </a:lvl1pPr>
            <a:lvl2pPr marL="0" indent="-288000">
              <a:buClr>
                <a:schemeClr val="accent5"/>
              </a:buClr>
              <a:buSzPct val="90000"/>
              <a:buFont typeface="Wingdings" pitchFamily="2" charset="2"/>
              <a:buNone/>
              <a:defRPr/>
            </a:lvl2pPr>
            <a:lvl3pPr>
              <a:buFont typeface="Wingdings" pitchFamily="2" charset="2"/>
              <a:buNone/>
              <a:defRPr/>
            </a:lvl3pPr>
            <a:lvl4pPr>
              <a:buFont typeface="Wingdings" pitchFamily="2" charset="2"/>
              <a:buNone/>
              <a:defRPr/>
            </a:lvl4pPr>
            <a:lvl5pPr>
              <a:buFont typeface="Wingdings" pitchFamily="2" charset="2"/>
              <a:buNone/>
              <a:defRPr/>
            </a:lvl5pPr>
          </a:lstStyle>
          <a:p>
            <a:pPr lvl="0"/>
            <a:r>
              <a:rPr lang="cs-CZ" dirty="0"/>
              <a:t>Upravte styly předlohy textu.</a:t>
            </a:r>
          </a:p>
          <a:p>
            <a:pPr lvl="1"/>
            <a:r>
              <a:rPr lang="cs-CZ" dirty="0"/>
              <a:t>Druhá úroveň</a:t>
            </a:r>
          </a:p>
        </p:txBody>
      </p:sp>
      <p:sp>
        <p:nvSpPr>
          <p:cNvPr id="12" name="Zástupný symbol pro číslo snímku 5">
            <a:extLst>
              <a:ext uri="{FF2B5EF4-FFF2-40B4-BE49-F238E27FC236}">
                <a16:creationId xmlns:a16="http://schemas.microsoft.com/office/drawing/2014/main" id="{C2D358F0-6A79-42DF-456E-F8DBAF212BBF}"/>
              </a:ext>
            </a:extLst>
          </p:cNvPr>
          <p:cNvSpPr txBox="1">
            <a:spLocks/>
          </p:cNvSpPr>
          <p:nvPr userDrawn="1"/>
        </p:nvSpPr>
        <p:spPr>
          <a:xfrm>
            <a:off x="693600" y="6300000"/>
            <a:ext cx="3952828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cs-CZ" sz="1000" dirty="0">
                <a:solidFill>
                  <a:schemeClr val="accent5"/>
                </a:solidFill>
              </a:rPr>
              <a:t>Centrum pro regionální rozvoj České republiky</a:t>
            </a:r>
          </a:p>
        </p:txBody>
      </p:sp>
    </p:spTree>
    <p:extLst>
      <p:ext uri="{BB962C8B-B14F-4D97-AF65-F5344CB8AC3E}">
        <p14:creationId xmlns:p14="http://schemas.microsoft.com/office/powerpoint/2010/main" val="23463188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odnadpis, 3 sloupce podbarvené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4000" y="619932"/>
            <a:ext cx="9900000" cy="599268"/>
          </a:xfrm>
        </p:spPr>
        <p:txBody>
          <a:bodyPr/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 hasCustomPrompt="1"/>
          </p:nvPr>
        </p:nvSpPr>
        <p:spPr>
          <a:xfrm>
            <a:off x="684000" y="2257436"/>
            <a:ext cx="3355437" cy="3590706"/>
          </a:xfrm>
          <a:solidFill>
            <a:schemeClr val="accent1"/>
          </a:solidFill>
        </p:spPr>
        <p:txBody>
          <a:bodyPr lIns="180000" tIns="108000" rIns="144000" bIns="72000"/>
          <a:lstStyle>
            <a:lvl1pPr marL="0">
              <a:spcAft>
                <a:spcPts val="1800"/>
              </a:spcAft>
              <a:buFont typeface="Arial" panose="020B0604020202020204" pitchFamily="34" charset="0"/>
              <a:buNone/>
              <a:defRPr b="1">
                <a:solidFill>
                  <a:schemeClr val="accent5"/>
                </a:solidFill>
              </a:defRPr>
            </a:lvl1pPr>
            <a:lvl2pPr marL="0" indent="-288000">
              <a:buClr>
                <a:schemeClr val="accent5"/>
              </a:buClr>
              <a:buSzPct val="90000"/>
              <a:buFont typeface="Wingdings" pitchFamily="2" charset="2"/>
              <a:buNone/>
              <a:defRPr sz="1500"/>
            </a:lvl2pPr>
            <a:lvl3pPr>
              <a:buFont typeface="Wingdings" pitchFamily="2" charset="2"/>
              <a:buNone/>
              <a:defRPr/>
            </a:lvl3pPr>
            <a:lvl4pPr>
              <a:buFont typeface="Wingdings" pitchFamily="2" charset="2"/>
              <a:buNone/>
              <a:defRPr/>
            </a:lvl4pPr>
            <a:lvl5pPr>
              <a:buFont typeface="Wingdings" pitchFamily="2" charset="2"/>
              <a:buNone/>
              <a:defRPr/>
            </a:lvl5pPr>
          </a:lstStyle>
          <a:p>
            <a:pPr lvl="0"/>
            <a:r>
              <a:rPr lang="cs-CZ" dirty="0"/>
              <a:t>Upravte styly předlohy textu.</a:t>
            </a:r>
          </a:p>
          <a:p>
            <a:pPr lvl="1"/>
            <a:r>
              <a:rPr lang="cs-CZ" dirty="0"/>
              <a:t>Druhá úroveň</a:t>
            </a: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5A12E-3DFE-4C3E-9036-7893F29C52C1}" type="slidenum">
              <a:rPr lang="cs-CZ" smtClean="0"/>
              <a:t>‹#›</a:t>
            </a:fld>
            <a:endParaRPr lang="cs-CZ"/>
          </a:p>
        </p:txBody>
      </p:sp>
      <p:sp>
        <p:nvSpPr>
          <p:cNvPr id="9" name="Zástupný text 8">
            <a:extLst>
              <a:ext uri="{FF2B5EF4-FFF2-40B4-BE49-F238E27FC236}">
                <a16:creationId xmlns:a16="http://schemas.microsoft.com/office/drawing/2014/main" id="{6F99AF0C-D583-5D11-E4A5-C93DED75A4D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84000" y="1243809"/>
            <a:ext cx="5259600" cy="772560"/>
          </a:xfrm>
        </p:spPr>
        <p:txBody>
          <a:bodyPr/>
          <a:lstStyle>
            <a:lvl1pPr marL="0" indent="0">
              <a:buNone/>
              <a:defRPr>
                <a:solidFill>
                  <a:schemeClr val="accent5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cs-CZ" dirty="0"/>
              <a:t>Po kliknutí můžete upravovat styly textu v předloze.</a:t>
            </a:r>
          </a:p>
        </p:txBody>
      </p:sp>
      <p:sp>
        <p:nvSpPr>
          <p:cNvPr id="4" name="Zástupný symbol pro obsah 2">
            <a:extLst>
              <a:ext uri="{FF2B5EF4-FFF2-40B4-BE49-F238E27FC236}">
                <a16:creationId xmlns:a16="http://schemas.microsoft.com/office/drawing/2014/main" id="{2C9E7C88-D105-85BB-7817-7828128845B7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8156517" y="2257436"/>
            <a:ext cx="3355437" cy="3590706"/>
          </a:xfrm>
          <a:solidFill>
            <a:schemeClr val="accent1"/>
          </a:solidFill>
        </p:spPr>
        <p:txBody>
          <a:bodyPr lIns="180000" tIns="108000" rIns="144000" bIns="72000"/>
          <a:lstStyle>
            <a:lvl1pPr marL="0">
              <a:spcAft>
                <a:spcPts val="1800"/>
              </a:spcAft>
              <a:buFont typeface="Arial" panose="020B0604020202020204" pitchFamily="34" charset="0"/>
              <a:buNone/>
              <a:defRPr b="1">
                <a:solidFill>
                  <a:schemeClr val="accent5"/>
                </a:solidFill>
              </a:defRPr>
            </a:lvl1pPr>
            <a:lvl2pPr marL="0" indent="-288000">
              <a:buClr>
                <a:schemeClr val="accent5"/>
              </a:buClr>
              <a:buSzPct val="90000"/>
              <a:buFont typeface="Wingdings" pitchFamily="2" charset="2"/>
              <a:buNone/>
              <a:defRPr sz="1500"/>
            </a:lvl2pPr>
            <a:lvl3pPr>
              <a:buFont typeface="Wingdings" pitchFamily="2" charset="2"/>
              <a:buNone/>
              <a:defRPr/>
            </a:lvl3pPr>
            <a:lvl4pPr>
              <a:buFont typeface="Wingdings" pitchFamily="2" charset="2"/>
              <a:buNone/>
              <a:defRPr/>
            </a:lvl4pPr>
            <a:lvl5pPr>
              <a:buFont typeface="Wingdings" pitchFamily="2" charset="2"/>
              <a:buNone/>
              <a:defRPr/>
            </a:lvl5pPr>
          </a:lstStyle>
          <a:p>
            <a:pPr lvl="0"/>
            <a:r>
              <a:rPr lang="cs-CZ" dirty="0"/>
              <a:t>Upravte styly předlohy textu.</a:t>
            </a:r>
          </a:p>
          <a:p>
            <a:pPr lvl="1"/>
            <a:r>
              <a:rPr lang="cs-CZ" dirty="0"/>
              <a:t>Druhá úroveň</a:t>
            </a: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F3B495C6-E9D9-BB16-034D-BB35D518475B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4420259" y="2257436"/>
            <a:ext cx="3355437" cy="3590706"/>
          </a:xfrm>
          <a:solidFill>
            <a:schemeClr val="accent1"/>
          </a:solidFill>
        </p:spPr>
        <p:txBody>
          <a:bodyPr lIns="180000" tIns="108000" rIns="144000" bIns="72000"/>
          <a:lstStyle>
            <a:lvl1pPr marL="0">
              <a:spcAft>
                <a:spcPts val="1800"/>
              </a:spcAft>
              <a:buFont typeface="Arial" panose="020B0604020202020204" pitchFamily="34" charset="0"/>
              <a:buNone/>
              <a:defRPr b="1">
                <a:solidFill>
                  <a:schemeClr val="accent5"/>
                </a:solidFill>
              </a:defRPr>
            </a:lvl1pPr>
            <a:lvl2pPr marL="0" indent="-288000">
              <a:buClr>
                <a:schemeClr val="accent5"/>
              </a:buClr>
              <a:buSzPct val="90000"/>
              <a:buFont typeface="Wingdings" pitchFamily="2" charset="2"/>
              <a:buNone/>
              <a:defRPr sz="1500"/>
            </a:lvl2pPr>
            <a:lvl3pPr>
              <a:buFont typeface="Wingdings" pitchFamily="2" charset="2"/>
              <a:buNone/>
              <a:defRPr/>
            </a:lvl3pPr>
            <a:lvl4pPr>
              <a:buFont typeface="Wingdings" pitchFamily="2" charset="2"/>
              <a:buNone/>
              <a:defRPr/>
            </a:lvl4pPr>
            <a:lvl5pPr>
              <a:buFont typeface="Wingdings" pitchFamily="2" charset="2"/>
              <a:buNone/>
              <a:defRPr/>
            </a:lvl5pPr>
          </a:lstStyle>
          <a:p>
            <a:pPr lvl="0"/>
            <a:r>
              <a:rPr lang="cs-CZ" dirty="0"/>
              <a:t>Upravte styly předlohy textu.</a:t>
            </a:r>
          </a:p>
          <a:p>
            <a:pPr lvl="1"/>
            <a:r>
              <a:rPr lang="cs-CZ" dirty="0"/>
              <a:t>Druhá úroveň</a:t>
            </a:r>
          </a:p>
        </p:txBody>
      </p:sp>
      <p:sp>
        <p:nvSpPr>
          <p:cNvPr id="10" name="Zástupný symbol pro číslo snímku 5">
            <a:extLst>
              <a:ext uri="{FF2B5EF4-FFF2-40B4-BE49-F238E27FC236}">
                <a16:creationId xmlns:a16="http://schemas.microsoft.com/office/drawing/2014/main" id="{6362B212-FD62-9F50-CE3D-DFF199FD57C2}"/>
              </a:ext>
            </a:extLst>
          </p:cNvPr>
          <p:cNvSpPr txBox="1">
            <a:spLocks/>
          </p:cNvSpPr>
          <p:nvPr userDrawn="1"/>
        </p:nvSpPr>
        <p:spPr>
          <a:xfrm>
            <a:off x="693600" y="6300000"/>
            <a:ext cx="3952828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cs-CZ" sz="1000" dirty="0">
                <a:solidFill>
                  <a:schemeClr val="accent5"/>
                </a:solidFill>
              </a:rPr>
              <a:t>Centrum pro regionální rozvoj České republiky</a:t>
            </a:r>
          </a:p>
        </p:txBody>
      </p:sp>
    </p:spTree>
    <p:extLst>
      <p:ext uri="{BB962C8B-B14F-4D97-AF65-F5344CB8AC3E}">
        <p14:creationId xmlns:p14="http://schemas.microsoft.com/office/powerpoint/2010/main" val="68301371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3 sloupce podbarvené se šipkami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4000" y="619932"/>
            <a:ext cx="9900000" cy="599268"/>
          </a:xfrm>
        </p:spPr>
        <p:txBody>
          <a:bodyPr/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 hasCustomPrompt="1"/>
          </p:nvPr>
        </p:nvSpPr>
        <p:spPr>
          <a:xfrm>
            <a:off x="684001" y="2257436"/>
            <a:ext cx="3105680" cy="3590706"/>
          </a:xfrm>
          <a:solidFill>
            <a:schemeClr val="accent1"/>
          </a:solidFill>
        </p:spPr>
        <p:txBody>
          <a:bodyPr lIns="180000" tIns="180000" rIns="144000" bIns="72000"/>
          <a:lstStyle>
            <a:lvl1pPr marL="0">
              <a:spcAft>
                <a:spcPts val="1800"/>
              </a:spcAft>
              <a:buFont typeface="Arial" panose="020B0604020202020204" pitchFamily="34" charset="0"/>
              <a:buNone/>
              <a:defRPr lang="cs-CZ" sz="150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-288000">
              <a:buClr>
                <a:schemeClr val="accent5"/>
              </a:buClr>
              <a:buSzPct val="90000"/>
              <a:buFont typeface="Wingdings" pitchFamily="2" charset="2"/>
              <a:buNone/>
              <a:defRPr sz="1500"/>
            </a:lvl2pPr>
            <a:lvl3pPr>
              <a:buFont typeface="Wingdings" pitchFamily="2" charset="2"/>
              <a:buNone/>
              <a:defRPr/>
            </a:lvl3pPr>
            <a:lvl4pPr>
              <a:buFont typeface="Wingdings" pitchFamily="2" charset="2"/>
              <a:buNone/>
              <a:defRPr/>
            </a:lvl4pPr>
            <a:lvl5pPr>
              <a:buFont typeface="Wingdings" pitchFamily="2" charset="2"/>
              <a:buNone/>
              <a:defRPr/>
            </a:lvl5pPr>
          </a:lstStyle>
          <a:p>
            <a:pPr marL="0" lvl="1" indent="-28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accent5"/>
              </a:buClr>
              <a:buSzPct val="90000"/>
              <a:buFont typeface="Wingdings" pitchFamily="2" charset="2"/>
              <a:buNone/>
            </a:pPr>
            <a:r>
              <a:rPr lang="cs-CZ" dirty="0"/>
              <a:t>Upravte styly předlohy textu.</a:t>
            </a: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5A12E-3DFE-4C3E-9036-7893F29C52C1}" type="slidenum">
              <a:rPr lang="cs-CZ" smtClean="0"/>
              <a:t>‹#›</a:t>
            </a:fld>
            <a:endParaRPr lang="cs-CZ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36B0AA4C-B328-7C47-A4DA-F8ED2EFC471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985314" y="3880589"/>
            <a:ext cx="363853" cy="301120"/>
          </a:xfrm>
          <a:prstGeom prst="rect">
            <a:avLst/>
          </a:prstGeom>
        </p:spPr>
      </p:pic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963E211A-EC28-5A07-3501-03AC420E839A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8405601" y="2257436"/>
            <a:ext cx="3105680" cy="3590706"/>
          </a:xfrm>
          <a:solidFill>
            <a:schemeClr val="accent1"/>
          </a:solidFill>
        </p:spPr>
        <p:txBody>
          <a:bodyPr lIns="180000" tIns="180000" rIns="144000" bIns="72000"/>
          <a:lstStyle>
            <a:lvl1pPr marL="0">
              <a:spcAft>
                <a:spcPts val="1800"/>
              </a:spcAft>
              <a:buFont typeface="Arial" panose="020B0604020202020204" pitchFamily="34" charset="0"/>
              <a:buNone/>
              <a:defRPr lang="cs-CZ" sz="150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-288000">
              <a:buClr>
                <a:schemeClr val="accent5"/>
              </a:buClr>
              <a:buSzPct val="90000"/>
              <a:buFont typeface="Wingdings" pitchFamily="2" charset="2"/>
              <a:buNone/>
              <a:defRPr sz="1500"/>
            </a:lvl2pPr>
            <a:lvl3pPr>
              <a:buFont typeface="Wingdings" pitchFamily="2" charset="2"/>
              <a:buNone/>
              <a:defRPr/>
            </a:lvl3pPr>
            <a:lvl4pPr>
              <a:buFont typeface="Wingdings" pitchFamily="2" charset="2"/>
              <a:buNone/>
              <a:defRPr/>
            </a:lvl4pPr>
            <a:lvl5pPr>
              <a:buFont typeface="Wingdings" pitchFamily="2" charset="2"/>
              <a:buNone/>
              <a:defRPr/>
            </a:lvl5pPr>
          </a:lstStyle>
          <a:p>
            <a:pPr marL="0" lvl="1" indent="-28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accent5"/>
              </a:buClr>
              <a:buSzPct val="90000"/>
              <a:buFont typeface="Wingdings" pitchFamily="2" charset="2"/>
              <a:buNone/>
            </a:pPr>
            <a:r>
              <a:rPr lang="cs-CZ" dirty="0"/>
              <a:t>Upravte styly předlohy textu.</a:t>
            </a:r>
          </a:p>
        </p:txBody>
      </p:sp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CA544A6B-12C5-DC1B-EDF5-D0332255C4DE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4544801" y="2257436"/>
            <a:ext cx="3105680" cy="3590706"/>
          </a:xfrm>
          <a:solidFill>
            <a:schemeClr val="accent1"/>
          </a:solidFill>
        </p:spPr>
        <p:txBody>
          <a:bodyPr lIns="180000" tIns="180000" rIns="144000" bIns="72000"/>
          <a:lstStyle>
            <a:lvl1pPr marL="0">
              <a:spcAft>
                <a:spcPts val="1800"/>
              </a:spcAft>
              <a:buFont typeface="Arial" panose="020B0604020202020204" pitchFamily="34" charset="0"/>
              <a:buNone/>
              <a:defRPr lang="cs-CZ" sz="150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-288000">
              <a:buClr>
                <a:schemeClr val="accent5"/>
              </a:buClr>
              <a:buSzPct val="90000"/>
              <a:buFont typeface="Wingdings" pitchFamily="2" charset="2"/>
              <a:buNone/>
              <a:defRPr sz="1500"/>
            </a:lvl2pPr>
            <a:lvl3pPr>
              <a:buFont typeface="Wingdings" pitchFamily="2" charset="2"/>
              <a:buNone/>
              <a:defRPr/>
            </a:lvl3pPr>
            <a:lvl4pPr>
              <a:buFont typeface="Wingdings" pitchFamily="2" charset="2"/>
              <a:buNone/>
              <a:defRPr/>
            </a:lvl4pPr>
            <a:lvl5pPr>
              <a:buFont typeface="Wingdings" pitchFamily="2" charset="2"/>
              <a:buNone/>
              <a:defRPr/>
            </a:lvl5pPr>
          </a:lstStyle>
          <a:p>
            <a:pPr marL="0" lvl="1" indent="-28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accent5"/>
              </a:buClr>
              <a:buSzPct val="90000"/>
              <a:buFont typeface="Wingdings" pitchFamily="2" charset="2"/>
              <a:buNone/>
            </a:pPr>
            <a:r>
              <a:rPr lang="cs-CZ" dirty="0"/>
              <a:t>Upravte styly předlohy textu.</a:t>
            </a: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7D22E6FE-C4C5-B012-E7A4-C906162897C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46114" y="3880589"/>
            <a:ext cx="363853" cy="301120"/>
          </a:xfrm>
          <a:prstGeom prst="rect">
            <a:avLst/>
          </a:prstGeom>
        </p:spPr>
      </p:pic>
      <p:sp>
        <p:nvSpPr>
          <p:cNvPr id="13" name="Zástupný text 8">
            <a:extLst>
              <a:ext uri="{FF2B5EF4-FFF2-40B4-BE49-F238E27FC236}">
                <a16:creationId xmlns:a16="http://schemas.microsoft.com/office/drawing/2014/main" id="{E61F4B55-11B4-1167-283D-55E922C6340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84000" y="1243809"/>
            <a:ext cx="5259600" cy="772560"/>
          </a:xfrm>
        </p:spPr>
        <p:txBody>
          <a:bodyPr/>
          <a:lstStyle>
            <a:lvl1pPr marL="0" indent="0">
              <a:buNone/>
              <a:defRPr>
                <a:solidFill>
                  <a:schemeClr val="accent5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cs-CZ" dirty="0"/>
              <a:t>Po kliknutí můžete upravovat styly textu v předloze.</a:t>
            </a:r>
          </a:p>
        </p:txBody>
      </p:sp>
      <p:sp>
        <p:nvSpPr>
          <p:cNvPr id="14" name="Zástupný symbol pro číslo snímku 5">
            <a:extLst>
              <a:ext uri="{FF2B5EF4-FFF2-40B4-BE49-F238E27FC236}">
                <a16:creationId xmlns:a16="http://schemas.microsoft.com/office/drawing/2014/main" id="{82C2015C-6855-8BFE-A304-EDB16134EE6C}"/>
              </a:ext>
            </a:extLst>
          </p:cNvPr>
          <p:cNvSpPr txBox="1">
            <a:spLocks/>
          </p:cNvSpPr>
          <p:nvPr userDrawn="1"/>
        </p:nvSpPr>
        <p:spPr>
          <a:xfrm>
            <a:off x="693600" y="6300000"/>
            <a:ext cx="3952828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cs-CZ" sz="1000" dirty="0">
                <a:solidFill>
                  <a:schemeClr val="accent5"/>
                </a:solidFill>
              </a:rPr>
              <a:t>Centrum pro regionální rozvoj České republiky</a:t>
            </a:r>
          </a:p>
        </p:txBody>
      </p:sp>
    </p:spTree>
    <p:extLst>
      <p:ext uri="{BB962C8B-B14F-4D97-AF65-F5344CB8AC3E}">
        <p14:creationId xmlns:p14="http://schemas.microsoft.com/office/powerpoint/2010/main" val="190772256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4 sloupce s obrázky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4000" y="619932"/>
            <a:ext cx="9900000" cy="599268"/>
          </a:xfrm>
        </p:spPr>
        <p:txBody>
          <a:bodyPr/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 hasCustomPrompt="1"/>
          </p:nvPr>
        </p:nvSpPr>
        <p:spPr>
          <a:xfrm>
            <a:off x="684001" y="4444252"/>
            <a:ext cx="2428993" cy="1403889"/>
          </a:xfrm>
          <a:noFill/>
        </p:spPr>
        <p:txBody>
          <a:bodyPr lIns="0" tIns="0" rIns="0" bIns="0">
            <a:normAutofit/>
          </a:bodyPr>
          <a:lstStyle>
            <a:lvl1pPr marL="0">
              <a:spcAft>
                <a:spcPts val="1800"/>
              </a:spcAft>
              <a:buFont typeface="Arial" panose="020B0604020202020204" pitchFamily="34" charset="0"/>
              <a:buNone/>
              <a:defRPr lang="cs-CZ" sz="150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-288000">
              <a:buClr>
                <a:schemeClr val="accent5"/>
              </a:buClr>
              <a:buSzPct val="90000"/>
              <a:buFont typeface="Wingdings" pitchFamily="2" charset="2"/>
              <a:buNone/>
              <a:defRPr sz="1300"/>
            </a:lvl2pPr>
            <a:lvl3pPr>
              <a:buFont typeface="Wingdings" pitchFamily="2" charset="2"/>
              <a:buNone/>
              <a:defRPr/>
            </a:lvl3pPr>
            <a:lvl4pPr>
              <a:buFont typeface="Wingdings" pitchFamily="2" charset="2"/>
              <a:buNone/>
              <a:defRPr/>
            </a:lvl4pPr>
            <a:lvl5pPr>
              <a:buFont typeface="Wingdings" pitchFamily="2" charset="2"/>
              <a:buNone/>
              <a:defRPr/>
            </a:lvl5pPr>
          </a:lstStyle>
          <a:p>
            <a:pPr marL="0" lvl="1" indent="-28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accent5"/>
              </a:buClr>
              <a:buSzPct val="90000"/>
              <a:buFont typeface="Wingdings" pitchFamily="2" charset="2"/>
              <a:buNone/>
            </a:pPr>
            <a:r>
              <a:rPr lang="cs-CZ" dirty="0"/>
              <a:t>Upravte styly předlohy textu.</a:t>
            </a: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5A12E-3DFE-4C3E-9036-7893F29C52C1}" type="slidenum">
              <a:rPr lang="cs-CZ" smtClean="0"/>
              <a:t>‹#›</a:t>
            </a:fld>
            <a:endParaRPr lang="cs-CZ"/>
          </a:p>
        </p:txBody>
      </p:sp>
      <p:sp>
        <p:nvSpPr>
          <p:cNvPr id="8" name="Zástupný symbol obrázku 7">
            <a:extLst>
              <a:ext uri="{FF2B5EF4-FFF2-40B4-BE49-F238E27FC236}">
                <a16:creationId xmlns:a16="http://schemas.microsoft.com/office/drawing/2014/main" id="{62BF156C-6399-DFD3-9F5E-24AE50EBC86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84000" y="1492625"/>
            <a:ext cx="2428993" cy="2602004"/>
          </a:xfrm>
        </p:spPr>
        <p:txBody>
          <a:bodyPr/>
          <a:lstStyle/>
          <a:p>
            <a:endParaRPr lang="cs-CZ"/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1FE252C3-C241-69C2-ACDF-A6765E53EC81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9077724" y="4444252"/>
            <a:ext cx="2428993" cy="1403889"/>
          </a:xfrm>
          <a:noFill/>
        </p:spPr>
        <p:txBody>
          <a:bodyPr lIns="0" tIns="0" rIns="0" bIns="0">
            <a:normAutofit/>
          </a:bodyPr>
          <a:lstStyle>
            <a:lvl1pPr marL="0">
              <a:spcAft>
                <a:spcPts val="1800"/>
              </a:spcAft>
              <a:buFont typeface="Arial" panose="020B0604020202020204" pitchFamily="34" charset="0"/>
              <a:buNone/>
              <a:defRPr lang="cs-CZ" sz="150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-288000">
              <a:buClr>
                <a:schemeClr val="accent5"/>
              </a:buClr>
              <a:buSzPct val="90000"/>
              <a:buFont typeface="Wingdings" pitchFamily="2" charset="2"/>
              <a:buNone/>
              <a:defRPr sz="1300"/>
            </a:lvl2pPr>
            <a:lvl3pPr>
              <a:buFont typeface="Wingdings" pitchFamily="2" charset="2"/>
              <a:buNone/>
              <a:defRPr/>
            </a:lvl3pPr>
            <a:lvl4pPr>
              <a:buFont typeface="Wingdings" pitchFamily="2" charset="2"/>
              <a:buNone/>
              <a:defRPr/>
            </a:lvl4pPr>
            <a:lvl5pPr>
              <a:buFont typeface="Wingdings" pitchFamily="2" charset="2"/>
              <a:buNone/>
              <a:defRPr/>
            </a:lvl5pPr>
          </a:lstStyle>
          <a:p>
            <a:pPr marL="0" lvl="1" indent="-28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accent5"/>
              </a:buClr>
              <a:buSzPct val="90000"/>
              <a:buFont typeface="Wingdings" pitchFamily="2" charset="2"/>
              <a:buNone/>
            </a:pPr>
            <a:r>
              <a:rPr lang="cs-CZ" dirty="0"/>
              <a:t>Upravte styly předlohy textu.</a:t>
            </a:r>
          </a:p>
        </p:txBody>
      </p:sp>
      <p:sp>
        <p:nvSpPr>
          <p:cNvPr id="13" name="Zástupný symbol obrázku 7">
            <a:extLst>
              <a:ext uri="{FF2B5EF4-FFF2-40B4-BE49-F238E27FC236}">
                <a16:creationId xmlns:a16="http://schemas.microsoft.com/office/drawing/2014/main" id="{FFC6CDFB-54AD-FC10-492E-D0931BD2D94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77723" y="1492625"/>
            <a:ext cx="2428993" cy="2602004"/>
          </a:xfrm>
        </p:spPr>
        <p:txBody>
          <a:bodyPr/>
          <a:lstStyle/>
          <a:p>
            <a:endParaRPr lang="cs-CZ"/>
          </a:p>
        </p:txBody>
      </p:sp>
      <p:sp>
        <p:nvSpPr>
          <p:cNvPr id="14" name="Zástupný symbol pro obsah 2">
            <a:extLst>
              <a:ext uri="{FF2B5EF4-FFF2-40B4-BE49-F238E27FC236}">
                <a16:creationId xmlns:a16="http://schemas.microsoft.com/office/drawing/2014/main" id="{D5AA8550-16D6-4AA2-0FA5-8338C81AFAC5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6279817" y="4444252"/>
            <a:ext cx="2428993" cy="1403889"/>
          </a:xfrm>
          <a:noFill/>
        </p:spPr>
        <p:txBody>
          <a:bodyPr lIns="0" tIns="0" rIns="0" bIns="0">
            <a:normAutofit/>
          </a:bodyPr>
          <a:lstStyle>
            <a:lvl1pPr marL="0">
              <a:spcAft>
                <a:spcPts val="1800"/>
              </a:spcAft>
              <a:buFont typeface="Arial" panose="020B0604020202020204" pitchFamily="34" charset="0"/>
              <a:buNone/>
              <a:defRPr lang="cs-CZ" sz="150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-288000">
              <a:buClr>
                <a:schemeClr val="accent5"/>
              </a:buClr>
              <a:buSzPct val="90000"/>
              <a:buFont typeface="Wingdings" pitchFamily="2" charset="2"/>
              <a:buNone/>
              <a:defRPr sz="1300"/>
            </a:lvl2pPr>
            <a:lvl3pPr>
              <a:buFont typeface="Wingdings" pitchFamily="2" charset="2"/>
              <a:buNone/>
              <a:defRPr/>
            </a:lvl3pPr>
            <a:lvl4pPr>
              <a:buFont typeface="Wingdings" pitchFamily="2" charset="2"/>
              <a:buNone/>
              <a:defRPr/>
            </a:lvl4pPr>
            <a:lvl5pPr>
              <a:buFont typeface="Wingdings" pitchFamily="2" charset="2"/>
              <a:buNone/>
              <a:defRPr/>
            </a:lvl5pPr>
          </a:lstStyle>
          <a:p>
            <a:pPr marL="0" lvl="1" indent="-28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accent5"/>
              </a:buClr>
              <a:buSzPct val="90000"/>
              <a:buFont typeface="Wingdings" pitchFamily="2" charset="2"/>
              <a:buNone/>
            </a:pPr>
            <a:r>
              <a:rPr lang="cs-CZ" dirty="0"/>
              <a:t>Upravte styly předlohy textu.</a:t>
            </a:r>
          </a:p>
        </p:txBody>
      </p:sp>
      <p:sp>
        <p:nvSpPr>
          <p:cNvPr id="15" name="Zástupný symbol obrázku 7">
            <a:extLst>
              <a:ext uri="{FF2B5EF4-FFF2-40B4-BE49-F238E27FC236}">
                <a16:creationId xmlns:a16="http://schemas.microsoft.com/office/drawing/2014/main" id="{32839814-62AF-2979-37C7-4992C8D6E95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279816" y="1492625"/>
            <a:ext cx="2428993" cy="2602004"/>
          </a:xfrm>
        </p:spPr>
        <p:txBody>
          <a:bodyPr/>
          <a:lstStyle/>
          <a:p>
            <a:endParaRPr lang="cs-CZ"/>
          </a:p>
        </p:txBody>
      </p:sp>
      <p:sp>
        <p:nvSpPr>
          <p:cNvPr id="16" name="Zástupný symbol pro obsah 2">
            <a:extLst>
              <a:ext uri="{FF2B5EF4-FFF2-40B4-BE49-F238E27FC236}">
                <a16:creationId xmlns:a16="http://schemas.microsoft.com/office/drawing/2014/main" id="{1F7AACE7-568D-33D9-AF71-3ED0BB808ED7}"/>
              </a:ext>
            </a:extLst>
          </p:cNvPr>
          <p:cNvSpPr>
            <a:spLocks noGrp="1"/>
          </p:cNvSpPr>
          <p:nvPr>
            <p:ph sz="half" idx="18" hasCustomPrompt="1"/>
          </p:nvPr>
        </p:nvSpPr>
        <p:spPr>
          <a:xfrm>
            <a:off x="3481909" y="4444252"/>
            <a:ext cx="2428993" cy="1403889"/>
          </a:xfrm>
          <a:noFill/>
        </p:spPr>
        <p:txBody>
          <a:bodyPr lIns="0" tIns="0" rIns="0" bIns="0">
            <a:normAutofit/>
          </a:bodyPr>
          <a:lstStyle>
            <a:lvl1pPr marL="0">
              <a:spcAft>
                <a:spcPts val="1800"/>
              </a:spcAft>
              <a:buFont typeface="Arial" panose="020B0604020202020204" pitchFamily="34" charset="0"/>
              <a:buNone/>
              <a:defRPr lang="cs-CZ" sz="150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-288000">
              <a:buClr>
                <a:schemeClr val="accent5"/>
              </a:buClr>
              <a:buSzPct val="90000"/>
              <a:buFont typeface="Wingdings" pitchFamily="2" charset="2"/>
              <a:buNone/>
              <a:defRPr sz="1300"/>
            </a:lvl2pPr>
            <a:lvl3pPr>
              <a:buFont typeface="Wingdings" pitchFamily="2" charset="2"/>
              <a:buNone/>
              <a:defRPr/>
            </a:lvl3pPr>
            <a:lvl4pPr>
              <a:buFont typeface="Wingdings" pitchFamily="2" charset="2"/>
              <a:buNone/>
              <a:defRPr/>
            </a:lvl4pPr>
            <a:lvl5pPr>
              <a:buFont typeface="Wingdings" pitchFamily="2" charset="2"/>
              <a:buNone/>
              <a:defRPr/>
            </a:lvl5pPr>
          </a:lstStyle>
          <a:p>
            <a:pPr marL="0" lvl="1" indent="-28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accent5"/>
              </a:buClr>
              <a:buSzPct val="90000"/>
              <a:buFont typeface="Wingdings" pitchFamily="2" charset="2"/>
              <a:buNone/>
            </a:pPr>
            <a:r>
              <a:rPr lang="cs-CZ" dirty="0"/>
              <a:t>Upravte styly předlohy textu.</a:t>
            </a:r>
          </a:p>
        </p:txBody>
      </p:sp>
      <p:sp>
        <p:nvSpPr>
          <p:cNvPr id="17" name="Zástupný symbol obrázku 7">
            <a:extLst>
              <a:ext uri="{FF2B5EF4-FFF2-40B4-BE49-F238E27FC236}">
                <a16:creationId xmlns:a16="http://schemas.microsoft.com/office/drawing/2014/main" id="{6563AB54-CE31-EE11-7C25-22BFEB0849EE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481908" y="1492625"/>
            <a:ext cx="2428993" cy="2602004"/>
          </a:xfrm>
        </p:spPr>
        <p:txBody>
          <a:bodyPr/>
          <a:lstStyle/>
          <a:p>
            <a:endParaRPr lang="cs-CZ"/>
          </a:p>
        </p:txBody>
      </p:sp>
      <p:sp>
        <p:nvSpPr>
          <p:cNvPr id="18" name="Zástupný symbol pro číslo snímku 5">
            <a:extLst>
              <a:ext uri="{FF2B5EF4-FFF2-40B4-BE49-F238E27FC236}">
                <a16:creationId xmlns:a16="http://schemas.microsoft.com/office/drawing/2014/main" id="{E6FDC1DE-B4B0-083B-CF86-1E57EC819B18}"/>
              </a:ext>
            </a:extLst>
          </p:cNvPr>
          <p:cNvSpPr txBox="1">
            <a:spLocks/>
          </p:cNvSpPr>
          <p:nvPr userDrawn="1"/>
        </p:nvSpPr>
        <p:spPr>
          <a:xfrm>
            <a:off x="693600" y="6300000"/>
            <a:ext cx="3952828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cs-CZ" sz="1000" dirty="0">
                <a:solidFill>
                  <a:schemeClr val="accent5"/>
                </a:solidFill>
              </a:rPr>
              <a:t>Centrum pro regionální rozvoj České republiky</a:t>
            </a:r>
          </a:p>
        </p:txBody>
      </p:sp>
    </p:spTree>
    <p:extLst>
      <p:ext uri="{BB962C8B-B14F-4D97-AF65-F5344CB8AC3E}">
        <p14:creationId xmlns:p14="http://schemas.microsoft.com/office/powerpoint/2010/main" val="425474288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odnadpis, 4 sloupce s obrázky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4000" y="619932"/>
            <a:ext cx="9900000" cy="599268"/>
          </a:xfrm>
        </p:spPr>
        <p:txBody>
          <a:bodyPr/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 hasCustomPrompt="1"/>
          </p:nvPr>
        </p:nvSpPr>
        <p:spPr>
          <a:xfrm>
            <a:off x="684001" y="4444252"/>
            <a:ext cx="2428993" cy="1403889"/>
          </a:xfrm>
          <a:noFill/>
        </p:spPr>
        <p:txBody>
          <a:bodyPr lIns="0" tIns="0" rIns="0" bIns="0">
            <a:normAutofit/>
          </a:bodyPr>
          <a:lstStyle>
            <a:lvl1pPr marL="0">
              <a:spcAft>
                <a:spcPts val="1800"/>
              </a:spcAft>
              <a:buFont typeface="Arial" panose="020B0604020202020204" pitchFamily="34" charset="0"/>
              <a:buNone/>
              <a:defRPr lang="cs-CZ" sz="150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-288000">
              <a:buClr>
                <a:schemeClr val="accent5"/>
              </a:buClr>
              <a:buSzPct val="90000"/>
              <a:buFont typeface="Wingdings" pitchFamily="2" charset="2"/>
              <a:buNone/>
              <a:defRPr sz="1300"/>
            </a:lvl2pPr>
            <a:lvl3pPr>
              <a:buFont typeface="Wingdings" pitchFamily="2" charset="2"/>
              <a:buNone/>
              <a:defRPr/>
            </a:lvl3pPr>
            <a:lvl4pPr>
              <a:buFont typeface="Wingdings" pitchFamily="2" charset="2"/>
              <a:buNone/>
              <a:defRPr/>
            </a:lvl4pPr>
            <a:lvl5pPr>
              <a:buFont typeface="Wingdings" pitchFamily="2" charset="2"/>
              <a:buNone/>
              <a:defRPr/>
            </a:lvl5pPr>
          </a:lstStyle>
          <a:p>
            <a:pPr marL="0" lvl="1" indent="-28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accent5"/>
              </a:buClr>
              <a:buSzPct val="90000"/>
              <a:buFont typeface="Wingdings" pitchFamily="2" charset="2"/>
              <a:buNone/>
            </a:pPr>
            <a:r>
              <a:rPr lang="cs-CZ" dirty="0"/>
              <a:t>Upravte styly předlohy textu.</a:t>
            </a: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5A12E-3DFE-4C3E-9036-7893F29C52C1}" type="slidenum">
              <a:rPr lang="cs-CZ" smtClean="0"/>
              <a:t>‹#›</a:t>
            </a:fld>
            <a:endParaRPr lang="cs-CZ"/>
          </a:p>
        </p:txBody>
      </p:sp>
      <p:sp>
        <p:nvSpPr>
          <p:cNvPr id="8" name="Zástupný symbol obrázku 7">
            <a:extLst>
              <a:ext uri="{FF2B5EF4-FFF2-40B4-BE49-F238E27FC236}">
                <a16:creationId xmlns:a16="http://schemas.microsoft.com/office/drawing/2014/main" id="{62BF156C-6399-DFD3-9F5E-24AE50EBC86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84000" y="2215662"/>
            <a:ext cx="2428993" cy="1878966"/>
          </a:xfrm>
        </p:spPr>
        <p:txBody>
          <a:bodyPr/>
          <a:lstStyle/>
          <a:p>
            <a:endParaRPr lang="cs-CZ"/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1FE252C3-C241-69C2-ACDF-A6765E53EC81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9077724" y="4444252"/>
            <a:ext cx="2428993" cy="1403889"/>
          </a:xfrm>
          <a:noFill/>
        </p:spPr>
        <p:txBody>
          <a:bodyPr lIns="0" tIns="0" rIns="0" bIns="0">
            <a:normAutofit/>
          </a:bodyPr>
          <a:lstStyle>
            <a:lvl1pPr marL="0">
              <a:spcAft>
                <a:spcPts val="1800"/>
              </a:spcAft>
              <a:buFont typeface="Arial" panose="020B0604020202020204" pitchFamily="34" charset="0"/>
              <a:buNone/>
              <a:defRPr lang="cs-CZ" sz="150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-288000">
              <a:buClr>
                <a:schemeClr val="accent5"/>
              </a:buClr>
              <a:buSzPct val="90000"/>
              <a:buFont typeface="Wingdings" pitchFamily="2" charset="2"/>
              <a:buNone/>
              <a:defRPr sz="1300"/>
            </a:lvl2pPr>
            <a:lvl3pPr>
              <a:buFont typeface="Wingdings" pitchFamily="2" charset="2"/>
              <a:buNone/>
              <a:defRPr/>
            </a:lvl3pPr>
            <a:lvl4pPr>
              <a:buFont typeface="Wingdings" pitchFamily="2" charset="2"/>
              <a:buNone/>
              <a:defRPr/>
            </a:lvl4pPr>
            <a:lvl5pPr>
              <a:buFont typeface="Wingdings" pitchFamily="2" charset="2"/>
              <a:buNone/>
              <a:defRPr/>
            </a:lvl5pPr>
          </a:lstStyle>
          <a:p>
            <a:pPr marL="0" lvl="1" indent="-28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accent5"/>
              </a:buClr>
              <a:buSzPct val="90000"/>
              <a:buFont typeface="Wingdings" pitchFamily="2" charset="2"/>
              <a:buNone/>
            </a:pPr>
            <a:r>
              <a:rPr lang="cs-CZ" dirty="0"/>
              <a:t>Upravte styly předlohy textu.</a:t>
            </a:r>
          </a:p>
        </p:txBody>
      </p:sp>
      <p:sp>
        <p:nvSpPr>
          <p:cNvPr id="13" name="Zástupný symbol obrázku 7">
            <a:extLst>
              <a:ext uri="{FF2B5EF4-FFF2-40B4-BE49-F238E27FC236}">
                <a16:creationId xmlns:a16="http://schemas.microsoft.com/office/drawing/2014/main" id="{FFC6CDFB-54AD-FC10-492E-D0931BD2D94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77723" y="2215662"/>
            <a:ext cx="2428993" cy="1878966"/>
          </a:xfrm>
        </p:spPr>
        <p:txBody>
          <a:bodyPr/>
          <a:lstStyle/>
          <a:p>
            <a:endParaRPr lang="cs-CZ"/>
          </a:p>
        </p:txBody>
      </p:sp>
      <p:sp>
        <p:nvSpPr>
          <p:cNvPr id="14" name="Zástupný symbol pro obsah 2">
            <a:extLst>
              <a:ext uri="{FF2B5EF4-FFF2-40B4-BE49-F238E27FC236}">
                <a16:creationId xmlns:a16="http://schemas.microsoft.com/office/drawing/2014/main" id="{D5AA8550-16D6-4AA2-0FA5-8338C81AFAC5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6279817" y="4444252"/>
            <a:ext cx="2428993" cy="1403889"/>
          </a:xfrm>
          <a:noFill/>
        </p:spPr>
        <p:txBody>
          <a:bodyPr lIns="0" tIns="0" rIns="0" bIns="0">
            <a:normAutofit/>
          </a:bodyPr>
          <a:lstStyle>
            <a:lvl1pPr marL="0">
              <a:spcAft>
                <a:spcPts val="1800"/>
              </a:spcAft>
              <a:buFont typeface="Arial" panose="020B0604020202020204" pitchFamily="34" charset="0"/>
              <a:buNone/>
              <a:defRPr lang="cs-CZ" sz="150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-288000">
              <a:buClr>
                <a:schemeClr val="accent5"/>
              </a:buClr>
              <a:buSzPct val="90000"/>
              <a:buFont typeface="Wingdings" pitchFamily="2" charset="2"/>
              <a:buNone/>
              <a:defRPr sz="1300"/>
            </a:lvl2pPr>
            <a:lvl3pPr>
              <a:buFont typeface="Wingdings" pitchFamily="2" charset="2"/>
              <a:buNone/>
              <a:defRPr/>
            </a:lvl3pPr>
            <a:lvl4pPr>
              <a:buFont typeface="Wingdings" pitchFamily="2" charset="2"/>
              <a:buNone/>
              <a:defRPr/>
            </a:lvl4pPr>
            <a:lvl5pPr>
              <a:buFont typeface="Wingdings" pitchFamily="2" charset="2"/>
              <a:buNone/>
              <a:defRPr/>
            </a:lvl5pPr>
          </a:lstStyle>
          <a:p>
            <a:pPr marL="0" lvl="1" indent="-28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accent5"/>
              </a:buClr>
              <a:buSzPct val="90000"/>
              <a:buFont typeface="Wingdings" pitchFamily="2" charset="2"/>
              <a:buNone/>
            </a:pPr>
            <a:r>
              <a:rPr lang="cs-CZ" dirty="0"/>
              <a:t>Upravte styly předlohy textu.</a:t>
            </a:r>
          </a:p>
        </p:txBody>
      </p:sp>
      <p:sp>
        <p:nvSpPr>
          <p:cNvPr id="15" name="Zástupný symbol obrázku 7">
            <a:extLst>
              <a:ext uri="{FF2B5EF4-FFF2-40B4-BE49-F238E27FC236}">
                <a16:creationId xmlns:a16="http://schemas.microsoft.com/office/drawing/2014/main" id="{32839814-62AF-2979-37C7-4992C8D6E95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279816" y="2215662"/>
            <a:ext cx="2428993" cy="1878966"/>
          </a:xfrm>
        </p:spPr>
        <p:txBody>
          <a:bodyPr/>
          <a:lstStyle/>
          <a:p>
            <a:endParaRPr lang="cs-CZ"/>
          </a:p>
        </p:txBody>
      </p:sp>
      <p:sp>
        <p:nvSpPr>
          <p:cNvPr id="16" name="Zástupný symbol pro obsah 2">
            <a:extLst>
              <a:ext uri="{FF2B5EF4-FFF2-40B4-BE49-F238E27FC236}">
                <a16:creationId xmlns:a16="http://schemas.microsoft.com/office/drawing/2014/main" id="{1F7AACE7-568D-33D9-AF71-3ED0BB808ED7}"/>
              </a:ext>
            </a:extLst>
          </p:cNvPr>
          <p:cNvSpPr>
            <a:spLocks noGrp="1"/>
          </p:cNvSpPr>
          <p:nvPr>
            <p:ph sz="half" idx="18" hasCustomPrompt="1"/>
          </p:nvPr>
        </p:nvSpPr>
        <p:spPr>
          <a:xfrm>
            <a:off x="3481909" y="4444252"/>
            <a:ext cx="2428993" cy="1403889"/>
          </a:xfrm>
          <a:noFill/>
        </p:spPr>
        <p:txBody>
          <a:bodyPr lIns="0" tIns="0" rIns="0" bIns="0">
            <a:normAutofit/>
          </a:bodyPr>
          <a:lstStyle>
            <a:lvl1pPr marL="0">
              <a:spcAft>
                <a:spcPts val="1800"/>
              </a:spcAft>
              <a:buFont typeface="Arial" panose="020B0604020202020204" pitchFamily="34" charset="0"/>
              <a:buNone/>
              <a:defRPr lang="cs-CZ" sz="150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-288000">
              <a:buClr>
                <a:schemeClr val="accent5"/>
              </a:buClr>
              <a:buSzPct val="90000"/>
              <a:buFont typeface="Wingdings" pitchFamily="2" charset="2"/>
              <a:buNone/>
              <a:defRPr sz="1300"/>
            </a:lvl2pPr>
            <a:lvl3pPr>
              <a:buFont typeface="Wingdings" pitchFamily="2" charset="2"/>
              <a:buNone/>
              <a:defRPr/>
            </a:lvl3pPr>
            <a:lvl4pPr>
              <a:buFont typeface="Wingdings" pitchFamily="2" charset="2"/>
              <a:buNone/>
              <a:defRPr/>
            </a:lvl4pPr>
            <a:lvl5pPr>
              <a:buFont typeface="Wingdings" pitchFamily="2" charset="2"/>
              <a:buNone/>
              <a:defRPr/>
            </a:lvl5pPr>
          </a:lstStyle>
          <a:p>
            <a:pPr marL="0" lvl="1" indent="-28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accent5"/>
              </a:buClr>
              <a:buSzPct val="90000"/>
              <a:buFont typeface="Wingdings" pitchFamily="2" charset="2"/>
              <a:buNone/>
            </a:pPr>
            <a:r>
              <a:rPr lang="cs-CZ" dirty="0"/>
              <a:t>Upravte styly předlohy textu.</a:t>
            </a:r>
          </a:p>
        </p:txBody>
      </p:sp>
      <p:sp>
        <p:nvSpPr>
          <p:cNvPr id="17" name="Zástupný symbol obrázku 7">
            <a:extLst>
              <a:ext uri="{FF2B5EF4-FFF2-40B4-BE49-F238E27FC236}">
                <a16:creationId xmlns:a16="http://schemas.microsoft.com/office/drawing/2014/main" id="{6563AB54-CE31-EE11-7C25-22BFEB0849EE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481908" y="2215662"/>
            <a:ext cx="2428993" cy="1878966"/>
          </a:xfrm>
        </p:spPr>
        <p:txBody>
          <a:bodyPr/>
          <a:lstStyle/>
          <a:p>
            <a:endParaRPr lang="cs-CZ"/>
          </a:p>
        </p:txBody>
      </p:sp>
      <p:sp>
        <p:nvSpPr>
          <p:cNvPr id="4" name="Zástupný text 8">
            <a:extLst>
              <a:ext uri="{FF2B5EF4-FFF2-40B4-BE49-F238E27FC236}">
                <a16:creationId xmlns:a16="http://schemas.microsoft.com/office/drawing/2014/main" id="{3F155FFF-35D5-B4D6-8671-E1360187A54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84000" y="1243809"/>
            <a:ext cx="5259600" cy="772560"/>
          </a:xfrm>
        </p:spPr>
        <p:txBody>
          <a:bodyPr/>
          <a:lstStyle>
            <a:lvl1pPr indent="0">
              <a:buNone/>
              <a:defRPr lang="cs-CZ" sz="2000" kern="1200" dirty="0">
                <a:solidFill>
                  <a:schemeClr val="accent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Font typeface="Wingdings" pitchFamily="2" charset="2"/>
              <a:buNone/>
            </a:pPr>
            <a:r>
              <a:rPr lang="cs-CZ" dirty="0"/>
              <a:t>Po kliknutí můžete upravovat styly textu v předloze.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F60B77F-477A-D5FB-8405-23971B2738BD}"/>
              </a:ext>
            </a:extLst>
          </p:cNvPr>
          <p:cNvSpPr txBox="1">
            <a:spLocks/>
          </p:cNvSpPr>
          <p:nvPr userDrawn="1"/>
        </p:nvSpPr>
        <p:spPr>
          <a:xfrm>
            <a:off x="693600" y="6300000"/>
            <a:ext cx="3952828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cs-CZ" sz="1000" dirty="0">
                <a:solidFill>
                  <a:schemeClr val="accent5"/>
                </a:solidFill>
              </a:rPr>
              <a:t>Centrum pro regionální rozvoj České republiky</a:t>
            </a:r>
          </a:p>
        </p:txBody>
      </p:sp>
    </p:spTree>
    <p:extLst>
      <p:ext uri="{BB962C8B-B14F-4D97-AF65-F5344CB8AC3E}">
        <p14:creationId xmlns:p14="http://schemas.microsoft.com/office/powerpoint/2010/main" val="371284409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odnadpis, 4 sloupce s obrázky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4000" y="619932"/>
            <a:ext cx="9900000" cy="599268"/>
          </a:xfrm>
        </p:spPr>
        <p:txBody>
          <a:bodyPr/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5A12E-3DFE-4C3E-9036-7893F29C52C1}" type="slidenum">
              <a:rPr lang="cs-CZ" smtClean="0"/>
              <a:t>‹#›</a:t>
            </a:fld>
            <a:endParaRPr lang="cs-CZ"/>
          </a:p>
        </p:txBody>
      </p:sp>
      <p:sp>
        <p:nvSpPr>
          <p:cNvPr id="8" name="Zástupný symbol obrázku 7">
            <a:extLst>
              <a:ext uri="{FF2B5EF4-FFF2-40B4-BE49-F238E27FC236}">
                <a16:creationId xmlns:a16="http://schemas.microsoft.com/office/drawing/2014/main" id="{62BF156C-6399-DFD3-9F5E-24AE50EBC86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84000" y="2215662"/>
            <a:ext cx="2428993" cy="1878966"/>
          </a:xfrm>
        </p:spPr>
        <p:txBody>
          <a:bodyPr/>
          <a:lstStyle/>
          <a:p>
            <a:endParaRPr lang="cs-CZ"/>
          </a:p>
        </p:txBody>
      </p:sp>
      <p:sp>
        <p:nvSpPr>
          <p:cNvPr id="13" name="Zástupný symbol obrázku 7">
            <a:extLst>
              <a:ext uri="{FF2B5EF4-FFF2-40B4-BE49-F238E27FC236}">
                <a16:creationId xmlns:a16="http://schemas.microsoft.com/office/drawing/2014/main" id="{FFC6CDFB-54AD-FC10-492E-D0931BD2D94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77723" y="2215662"/>
            <a:ext cx="2428993" cy="1878966"/>
          </a:xfrm>
        </p:spPr>
        <p:txBody>
          <a:bodyPr/>
          <a:lstStyle/>
          <a:p>
            <a:endParaRPr lang="cs-CZ"/>
          </a:p>
        </p:txBody>
      </p:sp>
      <p:sp>
        <p:nvSpPr>
          <p:cNvPr id="15" name="Zástupný symbol obrázku 7">
            <a:extLst>
              <a:ext uri="{FF2B5EF4-FFF2-40B4-BE49-F238E27FC236}">
                <a16:creationId xmlns:a16="http://schemas.microsoft.com/office/drawing/2014/main" id="{32839814-62AF-2979-37C7-4992C8D6E95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279816" y="2215662"/>
            <a:ext cx="2428993" cy="1878966"/>
          </a:xfrm>
        </p:spPr>
        <p:txBody>
          <a:bodyPr/>
          <a:lstStyle/>
          <a:p>
            <a:endParaRPr lang="cs-CZ"/>
          </a:p>
        </p:txBody>
      </p:sp>
      <p:sp>
        <p:nvSpPr>
          <p:cNvPr id="17" name="Zástupný symbol obrázku 7">
            <a:extLst>
              <a:ext uri="{FF2B5EF4-FFF2-40B4-BE49-F238E27FC236}">
                <a16:creationId xmlns:a16="http://schemas.microsoft.com/office/drawing/2014/main" id="{6563AB54-CE31-EE11-7C25-22BFEB0849EE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481908" y="2215662"/>
            <a:ext cx="2428993" cy="1878966"/>
          </a:xfrm>
        </p:spPr>
        <p:txBody>
          <a:bodyPr/>
          <a:lstStyle/>
          <a:p>
            <a:endParaRPr lang="cs-CZ"/>
          </a:p>
        </p:txBody>
      </p:sp>
      <p:sp>
        <p:nvSpPr>
          <p:cNvPr id="4" name="Zástupný text 8">
            <a:extLst>
              <a:ext uri="{FF2B5EF4-FFF2-40B4-BE49-F238E27FC236}">
                <a16:creationId xmlns:a16="http://schemas.microsoft.com/office/drawing/2014/main" id="{3F155FFF-35D5-B4D6-8671-E1360187A54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84000" y="1243809"/>
            <a:ext cx="5259600" cy="772560"/>
          </a:xfrm>
        </p:spPr>
        <p:txBody>
          <a:bodyPr/>
          <a:lstStyle>
            <a:lvl1pPr>
              <a:buNone/>
              <a:defRPr lang="cs-CZ" sz="2000" kern="1200" dirty="0">
                <a:solidFill>
                  <a:schemeClr val="accent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Font typeface="Wingdings" pitchFamily="2" charset="2"/>
              <a:buNone/>
            </a:pPr>
            <a:r>
              <a:rPr lang="cs-CZ" dirty="0"/>
              <a:t>Po kliknutí můžete upravovat styly textu v předloze.</a:t>
            </a:r>
          </a:p>
        </p:txBody>
      </p:sp>
      <p:sp>
        <p:nvSpPr>
          <p:cNvPr id="6" name="Zástupný symbol pro obsah 2">
            <a:extLst>
              <a:ext uri="{FF2B5EF4-FFF2-40B4-BE49-F238E27FC236}">
                <a16:creationId xmlns:a16="http://schemas.microsoft.com/office/drawing/2014/main" id="{E7812EDD-8649-F4D5-7B51-E6CC2223D022}"/>
              </a:ext>
            </a:extLst>
          </p:cNvPr>
          <p:cNvSpPr>
            <a:spLocks noGrp="1"/>
          </p:cNvSpPr>
          <p:nvPr>
            <p:ph sz="half" idx="21" hasCustomPrompt="1"/>
          </p:nvPr>
        </p:nvSpPr>
        <p:spPr>
          <a:xfrm>
            <a:off x="693600" y="4444252"/>
            <a:ext cx="2419393" cy="1403889"/>
          </a:xfrm>
        </p:spPr>
        <p:txBody>
          <a:bodyPr>
            <a:normAutofit/>
          </a:bodyPr>
          <a:lstStyle>
            <a:lvl1pPr marL="0" indent="0">
              <a:spcAft>
                <a:spcPts val="1000"/>
              </a:spcAft>
              <a:buFont typeface="Arial" panose="020B0604020202020204" pitchFamily="34" charset="0"/>
              <a:buNone/>
              <a:defRPr sz="1500" b="1">
                <a:solidFill>
                  <a:schemeClr val="accent3"/>
                </a:solidFill>
              </a:defRPr>
            </a:lvl1pPr>
            <a:lvl2pPr marL="0" indent="-288000">
              <a:buClr>
                <a:schemeClr val="accent5"/>
              </a:buClr>
              <a:buSzPct val="90000"/>
              <a:buFont typeface="Wingdings" pitchFamily="2" charset="2"/>
              <a:buNone/>
              <a:defRPr sz="1500"/>
            </a:lvl2pPr>
            <a:lvl3pPr>
              <a:buFont typeface="Wingdings" pitchFamily="2" charset="2"/>
              <a:buNone/>
              <a:defRPr/>
            </a:lvl3pPr>
            <a:lvl4pPr>
              <a:buFont typeface="Wingdings" pitchFamily="2" charset="2"/>
              <a:buNone/>
              <a:defRPr/>
            </a:lvl4pPr>
            <a:lvl5pPr>
              <a:buFont typeface="Wingdings" pitchFamily="2" charset="2"/>
              <a:buNone/>
              <a:defRPr/>
            </a:lvl5pPr>
          </a:lstStyle>
          <a:p>
            <a:pPr lvl="0"/>
            <a:r>
              <a:rPr lang="cs-CZ" dirty="0"/>
              <a:t>Název fotky</a:t>
            </a:r>
          </a:p>
          <a:p>
            <a:pPr lvl="1"/>
            <a:r>
              <a:rPr lang="cs-CZ" dirty="0"/>
              <a:t>Druhá úroveň</a:t>
            </a:r>
          </a:p>
        </p:txBody>
      </p:sp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CAD76A9F-6DA0-AC18-4A06-8DD0C0F56CAD}"/>
              </a:ext>
            </a:extLst>
          </p:cNvPr>
          <p:cNvSpPr>
            <a:spLocks noGrp="1"/>
          </p:cNvSpPr>
          <p:nvPr>
            <p:ph sz="half" idx="22" hasCustomPrompt="1"/>
          </p:nvPr>
        </p:nvSpPr>
        <p:spPr>
          <a:xfrm>
            <a:off x="3484926" y="4444252"/>
            <a:ext cx="2419393" cy="1403889"/>
          </a:xfrm>
        </p:spPr>
        <p:txBody>
          <a:bodyPr>
            <a:normAutofit/>
          </a:bodyPr>
          <a:lstStyle>
            <a:lvl1pPr marL="0" indent="0">
              <a:spcAft>
                <a:spcPts val="1000"/>
              </a:spcAft>
              <a:buFont typeface="Arial" panose="020B0604020202020204" pitchFamily="34" charset="0"/>
              <a:buNone/>
              <a:defRPr sz="1500" b="1">
                <a:solidFill>
                  <a:schemeClr val="accent3"/>
                </a:solidFill>
              </a:defRPr>
            </a:lvl1pPr>
            <a:lvl2pPr marL="0" indent="-288000">
              <a:buClr>
                <a:schemeClr val="accent5"/>
              </a:buClr>
              <a:buSzPct val="90000"/>
              <a:buFont typeface="Wingdings" pitchFamily="2" charset="2"/>
              <a:buNone/>
              <a:defRPr sz="1500"/>
            </a:lvl2pPr>
            <a:lvl3pPr>
              <a:buFont typeface="Wingdings" pitchFamily="2" charset="2"/>
              <a:buNone/>
              <a:defRPr/>
            </a:lvl3pPr>
            <a:lvl4pPr>
              <a:buFont typeface="Wingdings" pitchFamily="2" charset="2"/>
              <a:buNone/>
              <a:defRPr/>
            </a:lvl4pPr>
            <a:lvl5pPr>
              <a:buFont typeface="Wingdings" pitchFamily="2" charset="2"/>
              <a:buNone/>
              <a:defRPr/>
            </a:lvl5pPr>
          </a:lstStyle>
          <a:p>
            <a:pPr lvl="0"/>
            <a:r>
              <a:rPr lang="cs-CZ" dirty="0"/>
              <a:t>Název fotky</a:t>
            </a:r>
          </a:p>
          <a:p>
            <a:pPr lvl="1"/>
            <a:r>
              <a:rPr lang="cs-CZ" dirty="0"/>
              <a:t>Druhá úroveň</a:t>
            </a:r>
          </a:p>
        </p:txBody>
      </p:sp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7FED81D5-414D-425B-67EE-DA3352694518}"/>
              </a:ext>
            </a:extLst>
          </p:cNvPr>
          <p:cNvSpPr>
            <a:spLocks noGrp="1"/>
          </p:cNvSpPr>
          <p:nvPr>
            <p:ph sz="half" idx="23" hasCustomPrompt="1"/>
          </p:nvPr>
        </p:nvSpPr>
        <p:spPr>
          <a:xfrm>
            <a:off x="6279400" y="4444252"/>
            <a:ext cx="2419393" cy="1403889"/>
          </a:xfrm>
        </p:spPr>
        <p:txBody>
          <a:bodyPr>
            <a:normAutofit/>
          </a:bodyPr>
          <a:lstStyle>
            <a:lvl1pPr marL="0" indent="0">
              <a:spcAft>
                <a:spcPts val="1000"/>
              </a:spcAft>
              <a:buFont typeface="Arial" panose="020B0604020202020204" pitchFamily="34" charset="0"/>
              <a:buNone/>
              <a:defRPr sz="1500" b="1">
                <a:solidFill>
                  <a:schemeClr val="accent3"/>
                </a:solidFill>
              </a:defRPr>
            </a:lvl1pPr>
            <a:lvl2pPr marL="0" indent="-288000">
              <a:buClr>
                <a:schemeClr val="accent5"/>
              </a:buClr>
              <a:buSzPct val="90000"/>
              <a:buFont typeface="Wingdings" pitchFamily="2" charset="2"/>
              <a:buNone/>
              <a:defRPr sz="1500"/>
            </a:lvl2pPr>
            <a:lvl3pPr>
              <a:buFont typeface="Wingdings" pitchFamily="2" charset="2"/>
              <a:buNone/>
              <a:defRPr/>
            </a:lvl3pPr>
            <a:lvl4pPr>
              <a:buFont typeface="Wingdings" pitchFamily="2" charset="2"/>
              <a:buNone/>
              <a:defRPr/>
            </a:lvl4pPr>
            <a:lvl5pPr>
              <a:buFont typeface="Wingdings" pitchFamily="2" charset="2"/>
              <a:buNone/>
              <a:defRPr/>
            </a:lvl5pPr>
          </a:lstStyle>
          <a:p>
            <a:pPr lvl="0"/>
            <a:r>
              <a:rPr lang="cs-CZ" dirty="0"/>
              <a:t>Název fotky</a:t>
            </a:r>
          </a:p>
          <a:p>
            <a:pPr lvl="1"/>
            <a:r>
              <a:rPr lang="cs-CZ" dirty="0"/>
              <a:t>Druhá úroveň</a:t>
            </a:r>
          </a:p>
        </p:txBody>
      </p:sp>
      <p:sp>
        <p:nvSpPr>
          <p:cNvPr id="12" name="Zástupný symbol pro obsah 2">
            <a:extLst>
              <a:ext uri="{FF2B5EF4-FFF2-40B4-BE49-F238E27FC236}">
                <a16:creationId xmlns:a16="http://schemas.microsoft.com/office/drawing/2014/main" id="{BD1F73CC-2087-3052-FC89-2B1E982B6210}"/>
              </a:ext>
            </a:extLst>
          </p:cNvPr>
          <p:cNvSpPr>
            <a:spLocks noGrp="1"/>
          </p:cNvSpPr>
          <p:nvPr>
            <p:ph sz="half" idx="24" hasCustomPrompt="1"/>
          </p:nvPr>
        </p:nvSpPr>
        <p:spPr>
          <a:xfrm>
            <a:off x="9073875" y="4444252"/>
            <a:ext cx="2419393" cy="1403889"/>
          </a:xfrm>
        </p:spPr>
        <p:txBody>
          <a:bodyPr>
            <a:normAutofit/>
          </a:bodyPr>
          <a:lstStyle>
            <a:lvl1pPr marL="0" indent="0">
              <a:spcAft>
                <a:spcPts val="1000"/>
              </a:spcAft>
              <a:buFont typeface="Arial" panose="020B0604020202020204" pitchFamily="34" charset="0"/>
              <a:buNone/>
              <a:defRPr sz="1500" b="1">
                <a:solidFill>
                  <a:schemeClr val="accent3"/>
                </a:solidFill>
              </a:defRPr>
            </a:lvl1pPr>
            <a:lvl2pPr marL="0" indent="-288000">
              <a:buClr>
                <a:schemeClr val="accent5"/>
              </a:buClr>
              <a:buSzPct val="90000"/>
              <a:buFont typeface="Wingdings" pitchFamily="2" charset="2"/>
              <a:buNone/>
              <a:defRPr sz="1500"/>
            </a:lvl2pPr>
            <a:lvl3pPr>
              <a:buFont typeface="Wingdings" pitchFamily="2" charset="2"/>
              <a:buNone/>
              <a:defRPr/>
            </a:lvl3pPr>
            <a:lvl4pPr>
              <a:buFont typeface="Wingdings" pitchFamily="2" charset="2"/>
              <a:buNone/>
              <a:defRPr/>
            </a:lvl4pPr>
            <a:lvl5pPr>
              <a:buFont typeface="Wingdings" pitchFamily="2" charset="2"/>
              <a:buNone/>
              <a:defRPr/>
            </a:lvl5pPr>
          </a:lstStyle>
          <a:p>
            <a:pPr lvl="0"/>
            <a:r>
              <a:rPr lang="cs-CZ" dirty="0"/>
              <a:t>Název fotky</a:t>
            </a:r>
          </a:p>
          <a:p>
            <a:pPr lvl="1"/>
            <a:r>
              <a:rPr lang="cs-CZ" dirty="0"/>
              <a:t>Druhá úroveň</a:t>
            </a:r>
          </a:p>
        </p:txBody>
      </p:sp>
      <p:sp>
        <p:nvSpPr>
          <p:cNvPr id="18" name="Zástupný symbol pro číslo snímku 5">
            <a:extLst>
              <a:ext uri="{FF2B5EF4-FFF2-40B4-BE49-F238E27FC236}">
                <a16:creationId xmlns:a16="http://schemas.microsoft.com/office/drawing/2014/main" id="{0E9E0BDC-B470-B4BC-892A-7CD72300D49D}"/>
              </a:ext>
            </a:extLst>
          </p:cNvPr>
          <p:cNvSpPr txBox="1">
            <a:spLocks/>
          </p:cNvSpPr>
          <p:nvPr userDrawn="1"/>
        </p:nvSpPr>
        <p:spPr>
          <a:xfrm>
            <a:off x="693600" y="6300000"/>
            <a:ext cx="3952828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cs-CZ" sz="1000" dirty="0">
                <a:solidFill>
                  <a:schemeClr val="accent5"/>
                </a:solidFill>
              </a:rPr>
              <a:t>Centrum pro regionální rozvoj České republiky</a:t>
            </a:r>
          </a:p>
        </p:txBody>
      </p:sp>
    </p:spTree>
    <p:extLst>
      <p:ext uri="{BB962C8B-B14F-4D97-AF65-F5344CB8AC3E}">
        <p14:creationId xmlns:p14="http://schemas.microsoft.com/office/powerpoint/2010/main" val="52016566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4 sloupce s obrázky a popisem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4000" y="619932"/>
            <a:ext cx="9900000" cy="599268"/>
          </a:xfrm>
        </p:spPr>
        <p:txBody>
          <a:bodyPr/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5A12E-3DFE-4C3E-9036-7893F29C52C1}" type="slidenum">
              <a:rPr lang="cs-CZ" smtClean="0"/>
              <a:t>‹#›</a:t>
            </a:fld>
            <a:endParaRPr lang="cs-CZ"/>
          </a:p>
        </p:txBody>
      </p:sp>
      <p:sp>
        <p:nvSpPr>
          <p:cNvPr id="8" name="Zástupný symbol obrázku 7">
            <a:extLst>
              <a:ext uri="{FF2B5EF4-FFF2-40B4-BE49-F238E27FC236}">
                <a16:creationId xmlns:a16="http://schemas.microsoft.com/office/drawing/2014/main" id="{62BF156C-6399-DFD3-9F5E-24AE50EBC86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84000" y="1486968"/>
            <a:ext cx="2428993" cy="2607660"/>
          </a:xfrm>
        </p:spPr>
        <p:txBody>
          <a:bodyPr/>
          <a:lstStyle/>
          <a:p>
            <a:endParaRPr lang="cs-CZ"/>
          </a:p>
        </p:txBody>
      </p:sp>
      <p:sp>
        <p:nvSpPr>
          <p:cNvPr id="13" name="Zástupný symbol obrázku 7">
            <a:extLst>
              <a:ext uri="{FF2B5EF4-FFF2-40B4-BE49-F238E27FC236}">
                <a16:creationId xmlns:a16="http://schemas.microsoft.com/office/drawing/2014/main" id="{FFC6CDFB-54AD-FC10-492E-D0931BD2D94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77723" y="1486968"/>
            <a:ext cx="2428993" cy="2607660"/>
          </a:xfrm>
        </p:spPr>
        <p:txBody>
          <a:bodyPr/>
          <a:lstStyle/>
          <a:p>
            <a:endParaRPr lang="cs-CZ"/>
          </a:p>
        </p:txBody>
      </p:sp>
      <p:sp>
        <p:nvSpPr>
          <p:cNvPr id="15" name="Zástupný symbol obrázku 7">
            <a:extLst>
              <a:ext uri="{FF2B5EF4-FFF2-40B4-BE49-F238E27FC236}">
                <a16:creationId xmlns:a16="http://schemas.microsoft.com/office/drawing/2014/main" id="{32839814-62AF-2979-37C7-4992C8D6E95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279816" y="1486968"/>
            <a:ext cx="2428993" cy="2607660"/>
          </a:xfrm>
        </p:spPr>
        <p:txBody>
          <a:bodyPr/>
          <a:lstStyle/>
          <a:p>
            <a:endParaRPr lang="cs-CZ"/>
          </a:p>
        </p:txBody>
      </p:sp>
      <p:sp>
        <p:nvSpPr>
          <p:cNvPr id="17" name="Zástupný symbol obrázku 7">
            <a:extLst>
              <a:ext uri="{FF2B5EF4-FFF2-40B4-BE49-F238E27FC236}">
                <a16:creationId xmlns:a16="http://schemas.microsoft.com/office/drawing/2014/main" id="{6563AB54-CE31-EE11-7C25-22BFEB0849EE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481908" y="1486968"/>
            <a:ext cx="2428993" cy="2607660"/>
          </a:xfrm>
        </p:spPr>
        <p:txBody>
          <a:bodyPr/>
          <a:lstStyle/>
          <a:p>
            <a:endParaRPr lang="cs-CZ"/>
          </a:p>
        </p:txBody>
      </p:sp>
      <p:sp>
        <p:nvSpPr>
          <p:cNvPr id="6" name="Zástupný symbol pro obsah 2">
            <a:extLst>
              <a:ext uri="{FF2B5EF4-FFF2-40B4-BE49-F238E27FC236}">
                <a16:creationId xmlns:a16="http://schemas.microsoft.com/office/drawing/2014/main" id="{E7812EDD-8649-F4D5-7B51-E6CC2223D022}"/>
              </a:ext>
            </a:extLst>
          </p:cNvPr>
          <p:cNvSpPr>
            <a:spLocks noGrp="1"/>
          </p:cNvSpPr>
          <p:nvPr>
            <p:ph sz="half" idx="21" hasCustomPrompt="1"/>
          </p:nvPr>
        </p:nvSpPr>
        <p:spPr>
          <a:xfrm>
            <a:off x="693600" y="4444252"/>
            <a:ext cx="2419393" cy="1403889"/>
          </a:xfrm>
        </p:spPr>
        <p:txBody>
          <a:bodyPr>
            <a:normAutofit/>
          </a:bodyPr>
          <a:lstStyle>
            <a:lvl1pPr marL="0" indent="0">
              <a:spcAft>
                <a:spcPts val="1000"/>
              </a:spcAft>
              <a:buFont typeface="Arial" panose="020B0604020202020204" pitchFamily="34" charset="0"/>
              <a:buNone/>
              <a:defRPr sz="1800" b="1">
                <a:solidFill>
                  <a:schemeClr val="accent3"/>
                </a:solidFill>
              </a:defRPr>
            </a:lvl1pPr>
            <a:lvl2pPr marL="0" indent="-288000">
              <a:buClr>
                <a:schemeClr val="accent5"/>
              </a:buClr>
              <a:buSzPct val="90000"/>
              <a:buFont typeface="Wingdings" pitchFamily="2" charset="2"/>
              <a:buNone/>
              <a:defRPr sz="1300"/>
            </a:lvl2pPr>
            <a:lvl3pPr>
              <a:buFont typeface="Wingdings" pitchFamily="2" charset="2"/>
              <a:buNone/>
              <a:defRPr/>
            </a:lvl3pPr>
            <a:lvl4pPr>
              <a:buFont typeface="Wingdings" pitchFamily="2" charset="2"/>
              <a:buNone/>
              <a:defRPr/>
            </a:lvl4pPr>
            <a:lvl5pPr>
              <a:buFont typeface="Wingdings" pitchFamily="2" charset="2"/>
              <a:buNone/>
              <a:defRPr/>
            </a:lvl5pPr>
          </a:lstStyle>
          <a:p>
            <a:pPr lvl="0"/>
            <a:r>
              <a:rPr lang="cs-CZ" dirty="0"/>
              <a:t>Název fotky</a:t>
            </a:r>
          </a:p>
          <a:p>
            <a:pPr lvl="1"/>
            <a:r>
              <a:rPr lang="cs-CZ" dirty="0"/>
              <a:t>Druhá úroveň</a:t>
            </a:r>
          </a:p>
        </p:txBody>
      </p:sp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CAD76A9F-6DA0-AC18-4A06-8DD0C0F56CAD}"/>
              </a:ext>
            </a:extLst>
          </p:cNvPr>
          <p:cNvSpPr>
            <a:spLocks noGrp="1"/>
          </p:cNvSpPr>
          <p:nvPr>
            <p:ph sz="half" idx="22" hasCustomPrompt="1"/>
          </p:nvPr>
        </p:nvSpPr>
        <p:spPr>
          <a:xfrm>
            <a:off x="3484926" y="4444252"/>
            <a:ext cx="2419393" cy="1403889"/>
          </a:xfrm>
        </p:spPr>
        <p:txBody>
          <a:bodyPr>
            <a:normAutofit/>
          </a:bodyPr>
          <a:lstStyle>
            <a:lvl1pPr marL="0" indent="0">
              <a:spcAft>
                <a:spcPts val="1000"/>
              </a:spcAft>
              <a:buFont typeface="Arial" panose="020B0604020202020204" pitchFamily="34" charset="0"/>
              <a:buNone/>
              <a:defRPr sz="1800" b="1">
                <a:solidFill>
                  <a:schemeClr val="accent3"/>
                </a:solidFill>
              </a:defRPr>
            </a:lvl1pPr>
            <a:lvl2pPr marL="0" indent="-288000">
              <a:buClr>
                <a:schemeClr val="accent5"/>
              </a:buClr>
              <a:buSzPct val="90000"/>
              <a:buFont typeface="Wingdings" pitchFamily="2" charset="2"/>
              <a:buNone/>
              <a:defRPr sz="1300"/>
            </a:lvl2pPr>
            <a:lvl3pPr>
              <a:buFont typeface="Wingdings" pitchFamily="2" charset="2"/>
              <a:buNone/>
              <a:defRPr/>
            </a:lvl3pPr>
            <a:lvl4pPr>
              <a:buFont typeface="Wingdings" pitchFamily="2" charset="2"/>
              <a:buNone/>
              <a:defRPr/>
            </a:lvl4pPr>
            <a:lvl5pPr>
              <a:buFont typeface="Wingdings" pitchFamily="2" charset="2"/>
              <a:buNone/>
              <a:defRPr/>
            </a:lvl5pPr>
          </a:lstStyle>
          <a:p>
            <a:pPr lvl="0"/>
            <a:r>
              <a:rPr lang="cs-CZ" dirty="0"/>
              <a:t>Název fotky</a:t>
            </a:r>
          </a:p>
          <a:p>
            <a:pPr lvl="1"/>
            <a:r>
              <a:rPr lang="cs-CZ" dirty="0"/>
              <a:t>Druhá úroveň</a:t>
            </a:r>
          </a:p>
        </p:txBody>
      </p:sp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7FED81D5-414D-425B-67EE-DA3352694518}"/>
              </a:ext>
            </a:extLst>
          </p:cNvPr>
          <p:cNvSpPr>
            <a:spLocks noGrp="1"/>
          </p:cNvSpPr>
          <p:nvPr>
            <p:ph sz="half" idx="23" hasCustomPrompt="1"/>
          </p:nvPr>
        </p:nvSpPr>
        <p:spPr>
          <a:xfrm>
            <a:off x="6279400" y="4444252"/>
            <a:ext cx="2419393" cy="1403889"/>
          </a:xfrm>
        </p:spPr>
        <p:txBody>
          <a:bodyPr>
            <a:normAutofit/>
          </a:bodyPr>
          <a:lstStyle>
            <a:lvl1pPr marL="0" indent="0">
              <a:spcAft>
                <a:spcPts val="1000"/>
              </a:spcAft>
              <a:buFont typeface="Arial" panose="020B0604020202020204" pitchFamily="34" charset="0"/>
              <a:buNone/>
              <a:defRPr sz="1800" b="1">
                <a:solidFill>
                  <a:schemeClr val="accent3"/>
                </a:solidFill>
              </a:defRPr>
            </a:lvl1pPr>
            <a:lvl2pPr marL="0" indent="-288000">
              <a:buClr>
                <a:schemeClr val="accent5"/>
              </a:buClr>
              <a:buSzPct val="90000"/>
              <a:buFont typeface="Wingdings" pitchFamily="2" charset="2"/>
              <a:buNone/>
              <a:defRPr sz="1300"/>
            </a:lvl2pPr>
            <a:lvl3pPr>
              <a:buFont typeface="Wingdings" pitchFamily="2" charset="2"/>
              <a:buNone/>
              <a:defRPr/>
            </a:lvl3pPr>
            <a:lvl4pPr>
              <a:buFont typeface="Wingdings" pitchFamily="2" charset="2"/>
              <a:buNone/>
              <a:defRPr/>
            </a:lvl4pPr>
            <a:lvl5pPr>
              <a:buFont typeface="Wingdings" pitchFamily="2" charset="2"/>
              <a:buNone/>
              <a:defRPr/>
            </a:lvl5pPr>
          </a:lstStyle>
          <a:p>
            <a:pPr lvl="0"/>
            <a:r>
              <a:rPr lang="cs-CZ" dirty="0"/>
              <a:t>Název fotky</a:t>
            </a:r>
          </a:p>
          <a:p>
            <a:pPr lvl="1"/>
            <a:r>
              <a:rPr lang="cs-CZ" dirty="0"/>
              <a:t>Druhá úroveň</a:t>
            </a:r>
          </a:p>
        </p:txBody>
      </p:sp>
      <p:sp>
        <p:nvSpPr>
          <p:cNvPr id="12" name="Zástupný symbol pro obsah 2">
            <a:extLst>
              <a:ext uri="{FF2B5EF4-FFF2-40B4-BE49-F238E27FC236}">
                <a16:creationId xmlns:a16="http://schemas.microsoft.com/office/drawing/2014/main" id="{BD1F73CC-2087-3052-FC89-2B1E982B6210}"/>
              </a:ext>
            </a:extLst>
          </p:cNvPr>
          <p:cNvSpPr>
            <a:spLocks noGrp="1"/>
          </p:cNvSpPr>
          <p:nvPr>
            <p:ph sz="half" idx="24" hasCustomPrompt="1"/>
          </p:nvPr>
        </p:nvSpPr>
        <p:spPr>
          <a:xfrm>
            <a:off x="9073875" y="4444252"/>
            <a:ext cx="2419393" cy="1403889"/>
          </a:xfrm>
        </p:spPr>
        <p:txBody>
          <a:bodyPr>
            <a:normAutofit/>
          </a:bodyPr>
          <a:lstStyle>
            <a:lvl1pPr marL="0" indent="0">
              <a:spcAft>
                <a:spcPts val="1000"/>
              </a:spcAft>
              <a:buFont typeface="Arial" panose="020B0604020202020204" pitchFamily="34" charset="0"/>
              <a:buNone/>
              <a:defRPr sz="1800" b="1">
                <a:solidFill>
                  <a:schemeClr val="accent3"/>
                </a:solidFill>
              </a:defRPr>
            </a:lvl1pPr>
            <a:lvl2pPr marL="0" indent="-288000">
              <a:buClr>
                <a:schemeClr val="accent5"/>
              </a:buClr>
              <a:buSzPct val="90000"/>
              <a:buFont typeface="Wingdings" pitchFamily="2" charset="2"/>
              <a:buNone/>
              <a:defRPr sz="1300"/>
            </a:lvl2pPr>
            <a:lvl3pPr>
              <a:buFont typeface="Wingdings" pitchFamily="2" charset="2"/>
              <a:buNone/>
              <a:defRPr/>
            </a:lvl3pPr>
            <a:lvl4pPr>
              <a:buFont typeface="Wingdings" pitchFamily="2" charset="2"/>
              <a:buNone/>
              <a:defRPr/>
            </a:lvl4pPr>
            <a:lvl5pPr>
              <a:buFont typeface="Wingdings" pitchFamily="2" charset="2"/>
              <a:buNone/>
              <a:defRPr/>
            </a:lvl5pPr>
          </a:lstStyle>
          <a:p>
            <a:pPr lvl="0"/>
            <a:r>
              <a:rPr lang="cs-CZ" dirty="0"/>
              <a:t>Název fotky</a:t>
            </a:r>
          </a:p>
          <a:p>
            <a:pPr lvl="1"/>
            <a:r>
              <a:rPr lang="cs-CZ" dirty="0"/>
              <a:t>Druhá úroveň</a:t>
            </a:r>
          </a:p>
        </p:txBody>
      </p:sp>
      <p:sp>
        <p:nvSpPr>
          <p:cNvPr id="3" name="Zástupný symbol pro číslo snímku 5">
            <a:extLst>
              <a:ext uri="{FF2B5EF4-FFF2-40B4-BE49-F238E27FC236}">
                <a16:creationId xmlns:a16="http://schemas.microsoft.com/office/drawing/2014/main" id="{7556DA22-95D2-B84C-8D36-C93C88F1A70B}"/>
              </a:ext>
            </a:extLst>
          </p:cNvPr>
          <p:cNvSpPr txBox="1">
            <a:spLocks/>
          </p:cNvSpPr>
          <p:nvPr userDrawn="1"/>
        </p:nvSpPr>
        <p:spPr>
          <a:xfrm>
            <a:off x="693600" y="6300000"/>
            <a:ext cx="3952828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cs-CZ" sz="1000" dirty="0">
                <a:solidFill>
                  <a:schemeClr val="accent5"/>
                </a:solidFill>
              </a:rPr>
              <a:t>Centrum pro regionální rozvoj České republiky</a:t>
            </a:r>
          </a:p>
        </p:txBody>
      </p:sp>
    </p:spTree>
    <p:extLst>
      <p:ext uri="{BB962C8B-B14F-4D97-AF65-F5344CB8AC3E}">
        <p14:creationId xmlns:p14="http://schemas.microsoft.com/office/powerpoint/2010/main" val="99865080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 a graf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4000" y="619932"/>
            <a:ext cx="9900000" cy="599268"/>
          </a:xfrm>
        </p:spPr>
        <p:txBody>
          <a:bodyPr/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 hasCustomPrompt="1"/>
          </p:nvPr>
        </p:nvSpPr>
        <p:spPr>
          <a:xfrm>
            <a:off x="1620001" y="2165625"/>
            <a:ext cx="3516021" cy="3960537"/>
          </a:xfrm>
        </p:spPr>
        <p:txBody>
          <a:bodyPr/>
          <a:lstStyle>
            <a:lvl1pPr marL="0" indent="0">
              <a:spcAft>
                <a:spcPts val="1800"/>
              </a:spcAft>
              <a:buFont typeface="Wingdings" pitchFamily="2" charset="2"/>
              <a:buNone/>
              <a:defRPr b="0">
                <a:solidFill>
                  <a:schemeClr val="bg1"/>
                </a:solidFill>
              </a:defRPr>
            </a:lvl1pPr>
            <a:lvl2pPr marL="0" indent="-288000">
              <a:buClr>
                <a:schemeClr val="accent5"/>
              </a:buClr>
              <a:buSzPct val="90000"/>
              <a:buFont typeface="Wingdings" pitchFamily="2" charset="2"/>
              <a:buChar char="§"/>
              <a:defRPr/>
            </a:lvl2pPr>
            <a:lvl3pPr>
              <a:buFont typeface="Wingdings" pitchFamily="2" charset="2"/>
              <a:buChar char="§"/>
              <a:defRPr/>
            </a:lvl3pPr>
            <a:lvl4pPr>
              <a:buFont typeface="Wingdings" pitchFamily="2" charset="2"/>
              <a:buChar char="§"/>
              <a:defRPr/>
            </a:lvl4pPr>
            <a:lvl5pPr>
              <a:buFont typeface="Wingdings" pitchFamily="2" charset="2"/>
              <a:buChar char="§"/>
              <a:defRPr/>
            </a:lvl5pPr>
          </a:lstStyle>
          <a:p>
            <a:pPr lvl="0"/>
            <a:r>
              <a:rPr lang="cs-CZ" dirty="0"/>
              <a:t>Text</a:t>
            </a: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5A12E-3DFE-4C3E-9036-7893F29C52C1}" type="slidenum">
              <a:rPr lang="cs-CZ" smtClean="0"/>
              <a:t>‹#›</a:t>
            </a:fld>
            <a:endParaRPr lang="cs-CZ"/>
          </a:p>
        </p:txBody>
      </p:sp>
      <p:sp>
        <p:nvSpPr>
          <p:cNvPr id="8" name="Zástupný objekt grafu 7">
            <a:extLst>
              <a:ext uri="{FF2B5EF4-FFF2-40B4-BE49-F238E27FC236}">
                <a16:creationId xmlns:a16="http://schemas.microsoft.com/office/drawing/2014/main" id="{7C54CE2A-0CB4-8467-2966-0F4B4D0EA706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5341121" y="1846262"/>
            <a:ext cx="6157278" cy="3383763"/>
          </a:xfrm>
        </p:spPr>
        <p:txBody>
          <a:bodyPr/>
          <a:lstStyle/>
          <a:p>
            <a:endParaRPr lang="cs-CZ"/>
          </a:p>
        </p:txBody>
      </p:sp>
      <p:sp>
        <p:nvSpPr>
          <p:cNvPr id="10" name="Zástupný symbol pro číslo snímku 5">
            <a:extLst>
              <a:ext uri="{FF2B5EF4-FFF2-40B4-BE49-F238E27FC236}">
                <a16:creationId xmlns:a16="http://schemas.microsoft.com/office/drawing/2014/main" id="{56068FBD-80A0-A131-94EA-3F77B4064DBE}"/>
              </a:ext>
            </a:extLst>
          </p:cNvPr>
          <p:cNvSpPr txBox="1">
            <a:spLocks/>
          </p:cNvSpPr>
          <p:nvPr userDrawn="1"/>
        </p:nvSpPr>
        <p:spPr>
          <a:xfrm>
            <a:off x="693600" y="6300000"/>
            <a:ext cx="3952828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cs-CZ" sz="1000" dirty="0">
                <a:solidFill>
                  <a:schemeClr val="accent5"/>
                </a:solidFill>
              </a:rPr>
              <a:t>Centrum pro regionální rozvoj České republiky</a:t>
            </a:r>
          </a:p>
        </p:txBody>
      </p:sp>
    </p:spTree>
    <p:extLst>
      <p:ext uri="{BB962C8B-B14F-4D97-AF65-F5344CB8AC3E}">
        <p14:creationId xmlns:p14="http://schemas.microsoft.com/office/powerpoint/2010/main" val="123384238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odnadpis, text a graf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4000" y="619932"/>
            <a:ext cx="9900000" cy="599268"/>
          </a:xfrm>
        </p:spPr>
        <p:txBody>
          <a:bodyPr/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 hasCustomPrompt="1"/>
          </p:nvPr>
        </p:nvSpPr>
        <p:spPr>
          <a:xfrm>
            <a:off x="1620001" y="2165625"/>
            <a:ext cx="3516021" cy="3960537"/>
          </a:xfrm>
        </p:spPr>
        <p:txBody>
          <a:bodyPr/>
          <a:lstStyle>
            <a:lvl1pPr marL="0" indent="0">
              <a:spcAft>
                <a:spcPts val="1800"/>
              </a:spcAft>
              <a:buFont typeface="Wingdings" pitchFamily="2" charset="2"/>
              <a:buNone/>
              <a:defRPr b="0">
                <a:solidFill>
                  <a:schemeClr val="bg1"/>
                </a:solidFill>
              </a:defRPr>
            </a:lvl1pPr>
            <a:lvl2pPr marL="0" indent="-288000">
              <a:buClr>
                <a:schemeClr val="accent5"/>
              </a:buClr>
              <a:buSzPct val="90000"/>
              <a:buFont typeface="Wingdings" pitchFamily="2" charset="2"/>
              <a:buChar char="§"/>
              <a:defRPr/>
            </a:lvl2pPr>
            <a:lvl3pPr>
              <a:buFont typeface="Wingdings" pitchFamily="2" charset="2"/>
              <a:buChar char="§"/>
              <a:defRPr/>
            </a:lvl3pPr>
            <a:lvl4pPr>
              <a:buFont typeface="Wingdings" pitchFamily="2" charset="2"/>
              <a:buChar char="§"/>
              <a:defRPr/>
            </a:lvl4pPr>
            <a:lvl5pPr>
              <a:buFont typeface="Wingdings" pitchFamily="2" charset="2"/>
              <a:buChar char="§"/>
              <a:defRPr/>
            </a:lvl5pPr>
          </a:lstStyle>
          <a:p>
            <a:pPr lvl="0"/>
            <a:r>
              <a:rPr lang="cs-CZ" dirty="0"/>
              <a:t>Text</a:t>
            </a: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5A12E-3DFE-4C3E-9036-7893F29C52C1}" type="slidenum">
              <a:rPr lang="cs-CZ" smtClean="0"/>
              <a:t>‹#›</a:t>
            </a:fld>
            <a:endParaRPr lang="cs-CZ"/>
          </a:p>
        </p:txBody>
      </p:sp>
      <p:sp>
        <p:nvSpPr>
          <p:cNvPr id="8" name="Zástupný objekt grafu 7">
            <a:extLst>
              <a:ext uri="{FF2B5EF4-FFF2-40B4-BE49-F238E27FC236}">
                <a16:creationId xmlns:a16="http://schemas.microsoft.com/office/drawing/2014/main" id="{7C54CE2A-0CB4-8467-2966-0F4B4D0EA706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5341121" y="2175418"/>
            <a:ext cx="6157278" cy="3383763"/>
          </a:xfrm>
        </p:spPr>
        <p:txBody>
          <a:bodyPr/>
          <a:lstStyle/>
          <a:p>
            <a:endParaRPr lang="cs-CZ"/>
          </a:p>
        </p:txBody>
      </p:sp>
      <p:sp>
        <p:nvSpPr>
          <p:cNvPr id="4" name="Zástupný text 8">
            <a:extLst>
              <a:ext uri="{FF2B5EF4-FFF2-40B4-BE49-F238E27FC236}">
                <a16:creationId xmlns:a16="http://schemas.microsoft.com/office/drawing/2014/main" id="{4979A1C8-AB56-208C-E695-4985A095C3C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84000" y="1243809"/>
            <a:ext cx="5259600" cy="772560"/>
          </a:xfrm>
        </p:spPr>
        <p:txBody>
          <a:bodyPr/>
          <a:lstStyle>
            <a:lvl1pPr>
              <a:buNone/>
              <a:defRPr lang="cs-CZ" sz="2000" kern="1200" dirty="0">
                <a:solidFill>
                  <a:schemeClr val="accent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Font typeface="Wingdings" pitchFamily="2" charset="2"/>
              <a:buNone/>
            </a:pPr>
            <a:r>
              <a:rPr lang="cs-CZ" dirty="0"/>
              <a:t>Po kliknutí můžete upravovat styly textu v předloze.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FFB432D-C3B5-D43F-DAB7-52E395EF4C41}"/>
              </a:ext>
            </a:extLst>
          </p:cNvPr>
          <p:cNvSpPr txBox="1">
            <a:spLocks/>
          </p:cNvSpPr>
          <p:nvPr userDrawn="1"/>
        </p:nvSpPr>
        <p:spPr>
          <a:xfrm>
            <a:off x="693600" y="6300000"/>
            <a:ext cx="3952828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cs-CZ" sz="1000" dirty="0">
                <a:solidFill>
                  <a:schemeClr val="accent5"/>
                </a:solidFill>
              </a:rPr>
              <a:t>Centrum pro regionální rozvoj České republiky</a:t>
            </a:r>
          </a:p>
        </p:txBody>
      </p:sp>
    </p:spTree>
    <p:extLst>
      <p:ext uri="{BB962C8B-B14F-4D97-AF65-F5344CB8AC3E}">
        <p14:creationId xmlns:p14="http://schemas.microsoft.com/office/powerpoint/2010/main" val="302607771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odnadpis, text a tabulka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4000" y="619932"/>
            <a:ext cx="9900000" cy="599268"/>
          </a:xfrm>
        </p:spPr>
        <p:txBody>
          <a:bodyPr/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5A12E-3DFE-4C3E-9036-7893F29C52C1}" type="slidenum">
              <a:rPr lang="cs-CZ" smtClean="0"/>
              <a:t>‹#›</a:t>
            </a:fld>
            <a:endParaRPr lang="cs-CZ"/>
          </a:p>
        </p:txBody>
      </p:sp>
      <p:sp>
        <p:nvSpPr>
          <p:cNvPr id="4" name="Zástupný text 8">
            <a:extLst>
              <a:ext uri="{FF2B5EF4-FFF2-40B4-BE49-F238E27FC236}">
                <a16:creationId xmlns:a16="http://schemas.microsoft.com/office/drawing/2014/main" id="{88833E3E-D9C4-1B56-E700-3FE02CF54D6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84000" y="1243809"/>
            <a:ext cx="5259600" cy="772560"/>
          </a:xfrm>
        </p:spPr>
        <p:txBody>
          <a:bodyPr/>
          <a:lstStyle>
            <a:lvl1pPr>
              <a:buNone/>
              <a:defRPr lang="cs-CZ" sz="2000" kern="1200" dirty="0">
                <a:solidFill>
                  <a:schemeClr val="accent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Font typeface="Wingdings" pitchFamily="2" charset="2"/>
              <a:buNone/>
            </a:pPr>
            <a:r>
              <a:rPr lang="cs-CZ" dirty="0"/>
              <a:t>Po kliknutí můžete upravovat styly textu v předloze.</a:t>
            </a:r>
          </a:p>
        </p:txBody>
      </p:sp>
      <p:sp>
        <p:nvSpPr>
          <p:cNvPr id="9" name="Zástupný symbol pro tabulku 8">
            <a:extLst>
              <a:ext uri="{FF2B5EF4-FFF2-40B4-BE49-F238E27FC236}">
                <a16:creationId xmlns:a16="http://schemas.microsoft.com/office/drawing/2014/main" id="{38C15361-4216-1F02-862E-96F0428B738D}"/>
              </a:ext>
            </a:extLst>
          </p:cNvPr>
          <p:cNvSpPr>
            <a:spLocks noGrp="1"/>
          </p:cNvSpPr>
          <p:nvPr>
            <p:ph type="tbl" sz="quarter" idx="21"/>
          </p:nvPr>
        </p:nvSpPr>
        <p:spPr>
          <a:xfrm>
            <a:off x="5400942" y="2213361"/>
            <a:ext cx="6097458" cy="2836476"/>
          </a:xfrm>
        </p:spPr>
        <p:txBody>
          <a:bodyPr/>
          <a:lstStyle/>
          <a:p>
            <a:endParaRPr lang="cs-CZ"/>
          </a:p>
        </p:txBody>
      </p:sp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B66658BE-27EF-DD53-8F17-938260B54B8F}"/>
              </a:ext>
            </a:extLst>
          </p:cNvPr>
          <p:cNvSpPr>
            <a:spLocks noGrp="1"/>
          </p:cNvSpPr>
          <p:nvPr>
            <p:ph idx="22" hasCustomPrompt="1"/>
          </p:nvPr>
        </p:nvSpPr>
        <p:spPr>
          <a:xfrm>
            <a:off x="1620000" y="2167003"/>
            <a:ext cx="3516021" cy="3915521"/>
          </a:xfrm>
        </p:spPr>
        <p:txBody>
          <a:bodyPr numCol="1" spcCol="360000">
            <a:normAutofit/>
          </a:bodyPr>
          <a:lstStyle>
            <a:lvl1pPr marL="288000" indent="-28800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accent5"/>
              </a:buClr>
              <a:buSzPct val="90000"/>
              <a:buFont typeface="Wingdings" pitchFamily="2" charset="2"/>
              <a:buChar char="§"/>
              <a:defRPr sz="2000"/>
            </a:lvl1pPr>
            <a:lvl2pPr indent="0">
              <a:lnSpc>
                <a:spcPct val="120000"/>
              </a:lnSpc>
              <a:spcAft>
                <a:spcPts val="400"/>
              </a:spcAft>
              <a:buNone/>
              <a:defRPr sz="1800"/>
            </a:lvl2pPr>
            <a:lvl3pPr indent="0">
              <a:lnSpc>
                <a:spcPct val="120000"/>
              </a:lnSpc>
              <a:spcAft>
                <a:spcPts val="400"/>
              </a:spcAft>
              <a:buNone/>
              <a:defRPr sz="1800"/>
            </a:lvl3pPr>
            <a:lvl4pPr indent="0">
              <a:lnSpc>
                <a:spcPct val="120000"/>
              </a:lnSpc>
              <a:spcAft>
                <a:spcPts val="400"/>
              </a:spcAft>
              <a:buNone/>
              <a:defRPr sz="1800"/>
            </a:lvl4pPr>
            <a:lvl5pPr indent="0">
              <a:lnSpc>
                <a:spcPct val="120000"/>
              </a:lnSpc>
              <a:spcAft>
                <a:spcPts val="400"/>
              </a:spcAft>
              <a:buNone/>
              <a:defRPr sz="1800"/>
            </a:lvl5pPr>
          </a:lstStyle>
          <a:p>
            <a:pPr lvl="0"/>
            <a:r>
              <a:rPr lang="cs-CZ" dirty="0"/>
              <a:t>Upravte styly předlohy textu</a:t>
            </a:r>
          </a:p>
        </p:txBody>
      </p:sp>
      <p:sp>
        <p:nvSpPr>
          <p:cNvPr id="11" name="Zástupný symbol pro číslo snímku 5">
            <a:extLst>
              <a:ext uri="{FF2B5EF4-FFF2-40B4-BE49-F238E27FC236}">
                <a16:creationId xmlns:a16="http://schemas.microsoft.com/office/drawing/2014/main" id="{E903755D-63C9-7F62-34B8-C0C2AFB43970}"/>
              </a:ext>
            </a:extLst>
          </p:cNvPr>
          <p:cNvSpPr txBox="1">
            <a:spLocks/>
          </p:cNvSpPr>
          <p:nvPr userDrawn="1"/>
        </p:nvSpPr>
        <p:spPr>
          <a:xfrm>
            <a:off x="693600" y="6300000"/>
            <a:ext cx="3952828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cs-CZ" sz="1000" dirty="0">
                <a:solidFill>
                  <a:schemeClr val="accent5"/>
                </a:solidFill>
              </a:rPr>
              <a:t>Centrum pro regionální rozvoj České republiky</a:t>
            </a:r>
          </a:p>
        </p:txBody>
      </p:sp>
    </p:spTree>
    <p:extLst>
      <p:ext uri="{BB962C8B-B14F-4D97-AF65-F5344CB8AC3E}">
        <p14:creationId xmlns:p14="http://schemas.microsoft.com/office/powerpoint/2010/main" val="26520197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4000" y="619932"/>
            <a:ext cx="9900000" cy="107075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1620000" y="2160000"/>
            <a:ext cx="8964000" cy="3960000"/>
          </a:xfrm>
        </p:spPr>
        <p:txBody>
          <a:bodyPr numCol="2" spcCol="360000"/>
          <a:lstStyle>
            <a:lvl1pPr marL="504000" indent="-504000">
              <a:lnSpc>
                <a:spcPct val="100000"/>
              </a:lnSpc>
              <a:spcAft>
                <a:spcPts val="1000"/>
              </a:spcAft>
              <a:buNone/>
              <a:defRPr sz="2000"/>
            </a:lvl1pPr>
            <a:lvl2pPr indent="0">
              <a:lnSpc>
                <a:spcPct val="120000"/>
              </a:lnSpc>
              <a:spcAft>
                <a:spcPts val="400"/>
              </a:spcAft>
              <a:buNone/>
              <a:defRPr sz="1800"/>
            </a:lvl2pPr>
            <a:lvl3pPr indent="0">
              <a:lnSpc>
                <a:spcPct val="120000"/>
              </a:lnSpc>
              <a:spcAft>
                <a:spcPts val="400"/>
              </a:spcAft>
              <a:buNone/>
              <a:defRPr/>
            </a:lvl3pPr>
            <a:lvl4pPr indent="0">
              <a:lnSpc>
                <a:spcPct val="120000"/>
              </a:lnSpc>
              <a:spcAft>
                <a:spcPts val="400"/>
              </a:spcAft>
              <a:buNone/>
              <a:defRPr/>
            </a:lvl4pPr>
            <a:lvl5pPr indent="0">
              <a:lnSpc>
                <a:spcPct val="120000"/>
              </a:lnSpc>
              <a:spcAft>
                <a:spcPts val="400"/>
              </a:spcAft>
              <a:buNone/>
              <a:defRPr/>
            </a:lvl5pPr>
          </a:lstStyle>
          <a:p>
            <a:pPr lvl="0"/>
            <a:r>
              <a:rPr lang="cs-CZ" dirty="0"/>
              <a:t>Upravte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10955142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15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Podnadpis,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4000" y="619932"/>
            <a:ext cx="9900000" cy="599268"/>
          </a:xfrm>
        </p:spPr>
        <p:txBody>
          <a:bodyPr/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 hasCustomPrompt="1"/>
          </p:nvPr>
        </p:nvSpPr>
        <p:spPr>
          <a:xfrm>
            <a:off x="1620000" y="2165625"/>
            <a:ext cx="4323523" cy="3960537"/>
          </a:xfrm>
        </p:spPr>
        <p:txBody>
          <a:bodyPr/>
          <a:lstStyle>
            <a:lvl1pPr>
              <a:spcAft>
                <a:spcPts val="1800"/>
              </a:spcAft>
              <a:buFont typeface="Wingdings" pitchFamily="2" charset="2"/>
              <a:buNone/>
              <a:defRPr b="1">
                <a:solidFill>
                  <a:schemeClr val="accent2"/>
                </a:solidFill>
              </a:defRPr>
            </a:lvl1pPr>
            <a:lvl2pPr marL="0" indent="-288000">
              <a:buClr>
                <a:schemeClr val="accent1"/>
              </a:buClr>
              <a:buSzPct val="90000"/>
              <a:buFont typeface="Wingdings" pitchFamily="2" charset="2"/>
              <a:buChar char="§"/>
              <a:defRPr/>
            </a:lvl2pPr>
            <a:lvl3pPr>
              <a:buFont typeface="Wingdings" pitchFamily="2" charset="2"/>
              <a:buChar char="§"/>
              <a:defRPr/>
            </a:lvl3pPr>
            <a:lvl4pPr>
              <a:buFont typeface="Wingdings" pitchFamily="2" charset="2"/>
              <a:buChar char="§"/>
              <a:defRPr/>
            </a:lvl4pPr>
            <a:lvl5pPr>
              <a:buFont typeface="Wingdings" pitchFamily="2" charset="2"/>
              <a:buChar char="§"/>
              <a:defRPr/>
            </a:lvl5pPr>
          </a:lstStyle>
          <a:p>
            <a:pPr lvl="0"/>
            <a:r>
              <a:rPr lang="cs-CZ" dirty="0"/>
              <a:t>Upravte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5A12E-3DFE-4C3E-9036-7893F29C52C1}" type="slidenum">
              <a:rPr lang="cs-CZ" smtClean="0"/>
              <a:t>‹#›</a:t>
            </a:fld>
            <a:endParaRPr lang="cs-CZ"/>
          </a:p>
        </p:txBody>
      </p:sp>
      <p:sp>
        <p:nvSpPr>
          <p:cNvPr id="9" name="Zástupný text 8">
            <a:extLst>
              <a:ext uri="{FF2B5EF4-FFF2-40B4-BE49-F238E27FC236}">
                <a16:creationId xmlns:a16="http://schemas.microsoft.com/office/drawing/2014/main" id="{6F99AF0C-D583-5D11-E4A5-C93DED75A4D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84000" y="1243809"/>
            <a:ext cx="5259600" cy="772560"/>
          </a:xfrm>
        </p:spPr>
        <p:txBody>
          <a:bodyPr/>
          <a:lstStyle>
            <a:lvl1pPr marL="0" indent="0">
              <a:buNone/>
              <a:defRPr>
                <a:solidFill>
                  <a:schemeClr val="accent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cs-CZ" dirty="0"/>
              <a:t>Po kliknutí můžete upravovat styly textu v předloze.</a:t>
            </a:r>
          </a:p>
        </p:txBody>
      </p:sp>
      <p:sp>
        <p:nvSpPr>
          <p:cNvPr id="4" name="Zástupný symbol pro obsah 2">
            <a:extLst>
              <a:ext uri="{FF2B5EF4-FFF2-40B4-BE49-F238E27FC236}">
                <a16:creationId xmlns:a16="http://schemas.microsoft.com/office/drawing/2014/main" id="{C2843CF9-B3FD-9E68-3D7A-392FEBCB4FEE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6266427" y="2165625"/>
            <a:ext cx="4323523" cy="3960537"/>
          </a:xfrm>
        </p:spPr>
        <p:txBody>
          <a:bodyPr/>
          <a:lstStyle>
            <a:lvl1pPr>
              <a:spcAft>
                <a:spcPts val="1800"/>
              </a:spcAft>
              <a:buFont typeface="Wingdings" pitchFamily="2" charset="2"/>
              <a:buNone/>
              <a:defRPr b="1">
                <a:solidFill>
                  <a:schemeClr val="accent2"/>
                </a:solidFill>
              </a:defRPr>
            </a:lvl1pPr>
            <a:lvl2pPr marL="0" indent="-288000">
              <a:buClr>
                <a:schemeClr val="accent1"/>
              </a:buClr>
              <a:buSzPct val="90000"/>
              <a:buFont typeface="Wingdings" pitchFamily="2" charset="2"/>
              <a:buChar char="§"/>
              <a:defRPr/>
            </a:lvl2pPr>
            <a:lvl3pPr>
              <a:buFont typeface="Wingdings" pitchFamily="2" charset="2"/>
              <a:buChar char="§"/>
              <a:defRPr/>
            </a:lvl3pPr>
            <a:lvl4pPr>
              <a:buFont typeface="Wingdings" pitchFamily="2" charset="2"/>
              <a:buChar char="§"/>
              <a:defRPr/>
            </a:lvl4pPr>
            <a:lvl5pPr>
              <a:buFont typeface="Wingdings" pitchFamily="2" charset="2"/>
              <a:buChar char="§"/>
              <a:defRPr/>
            </a:lvl5pPr>
          </a:lstStyle>
          <a:p>
            <a:pPr lvl="0"/>
            <a:r>
              <a:rPr lang="cs-CZ" dirty="0"/>
              <a:t>Upravte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8" name="Zástupný symbol pro číslo snímku 5">
            <a:extLst>
              <a:ext uri="{FF2B5EF4-FFF2-40B4-BE49-F238E27FC236}">
                <a16:creationId xmlns:a16="http://schemas.microsoft.com/office/drawing/2014/main" id="{1A2E329E-B047-5BCC-C0F2-88F14A418F05}"/>
              </a:ext>
            </a:extLst>
          </p:cNvPr>
          <p:cNvSpPr txBox="1">
            <a:spLocks/>
          </p:cNvSpPr>
          <p:nvPr userDrawn="1"/>
        </p:nvSpPr>
        <p:spPr>
          <a:xfrm>
            <a:off x="693600" y="6300000"/>
            <a:ext cx="3952828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cs-CZ" sz="1000" dirty="0">
                <a:solidFill>
                  <a:schemeClr val="bg2"/>
                </a:solidFill>
              </a:rPr>
              <a:t>Centrum pro regionální rozvoj České republiky</a:t>
            </a:r>
          </a:p>
        </p:txBody>
      </p:sp>
    </p:spTree>
    <p:extLst>
      <p:ext uri="{BB962C8B-B14F-4D97-AF65-F5344CB8AC3E}">
        <p14:creationId xmlns:p14="http://schemas.microsoft.com/office/powerpoint/2010/main" val="12301057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 velk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4000" y="619932"/>
            <a:ext cx="9900000" cy="107075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1620000" y="2122525"/>
            <a:ext cx="8964000" cy="3960000"/>
          </a:xfrm>
        </p:spPr>
        <p:txBody>
          <a:bodyPr numCol="1" spcCol="360000">
            <a:normAutofit/>
          </a:bodyPr>
          <a:lstStyle>
            <a:lvl1pPr marL="0" indent="0">
              <a:lnSpc>
                <a:spcPct val="100000"/>
              </a:lnSpc>
              <a:spcAft>
                <a:spcPts val="1000"/>
              </a:spcAft>
              <a:buNone/>
              <a:defRPr sz="3200"/>
            </a:lvl1pPr>
            <a:lvl2pPr indent="0">
              <a:lnSpc>
                <a:spcPct val="120000"/>
              </a:lnSpc>
              <a:spcAft>
                <a:spcPts val="400"/>
              </a:spcAft>
              <a:buNone/>
              <a:defRPr sz="1800"/>
            </a:lvl2pPr>
            <a:lvl3pPr indent="0">
              <a:lnSpc>
                <a:spcPct val="120000"/>
              </a:lnSpc>
              <a:spcAft>
                <a:spcPts val="400"/>
              </a:spcAft>
              <a:buNone/>
              <a:defRPr sz="1800"/>
            </a:lvl3pPr>
            <a:lvl4pPr indent="0">
              <a:lnSpc>
                <a:spcPct val="120000"/>
              </a:lnSpc>
              <a:spcAft>
                <a:spcPts val="400"/>
              </a:spcAft>
              <a:buNone/>
              <a:defRPr sz="1800"/>
            </a:lvl4pPr>
            <a:lvl5pPr indent="0">
              <a:lnSpc>
                <a:spcPct val="120000"/>
              </a:lnSpc>
              <a:spcAft>
                <a:spcPts val="400"/>
              </a:spcAft>
              <a:buNone/>
              <a:defRPr sz="1800"/>
            </a:lvl5pPr>
          </a:lstStyle>
          <a:p>
            <a:pPr lvl="0"/>
            <a:r>
              <a:rPr lang="cs-CZ" dirty="0"/>
              <a:t>Upravte styly předlohy textu.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5A12E-3DFE-4C3E-9036-7893F29C52C1}" type="slidenum">
              <a:rPr lang="cs-CZ" smtClean="0"/>
              <a:t>‹#›</a:t>
            </a:fld>
            <a:endParaRPr lang="cs-CZ"/>
          </a:p>
        </p:txBody>
      </p:sp>
      <p:sp>
        <p:nvSpPr>
          <p:cNvPr id="4" name="Zástupný symbol pro číslo snímku 5">
            <a:extLst>
              <a:ext uri="{FF2B5EF4-FFF2-40B4-BE49-F238E27FC236}">
                <a16:creationId xmlns:a16="http://schemas.microsoft.com/office/drawing/2014/main" id="{FB23D414-7544-6455-E8D2-C72A3EBC3FA9}"/>
              </a:ext>
            </a:extLst>
          </p:cNvPr>
          <p:cNvSpPr txBox="1">
            <a:spLocks/>
          </p:cNvSpPr>
          <p:nvPr userDrawn="1"/>
        </p:nvSpPr>
        <p:spPr>
          <a:xfrm>
            <a:off x="693600" y="6300000"/>
            <a:ext cx="3952828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cs-CZ" sz="1000" dirty="0">
                <a:solidFill>
                  <a:schemeClr val="bg2"/>
                </a:solidFill>
              </a:rPr>
              <a:t>Centrum pro regionální rozvoj České republiky</a:t>
            </a:r>
          </a:p>
        </p:txBody>
      </p:sp>
    </p:spTree>
    <p:extLst>
      <p:ext uri="{BB962C8B-B14F-4D97-AF65-F5344CB8AC3E}">
        <p14:creationId xmlns:p14="http://schemas.microsoft.com/office/powerpoint/2010/main" val="18331627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15">
          <p15:clr>
            <a:srgbClr val="FBAE40"/>
          </p15:clr>
        </p15:guide>
        <p15:guide id="2" orient="horz" pos="411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 běž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4000" y="619932"/>
            <a:ext cx="9900000" cy="107075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1620000" y="2156503"/>
            <a:ext cx="8964000" cy="3926021"/>
          </a:xfrm>
        </p:spPr>
        <p:txBody>
          <a:bodyPr numCol="1" spcCol="360000">
            <a:normAutofit/>
          </a:bodyPr>
          <a:lstStyle>
            <a:lvl1pPr marL="0" indent="0">
              <a:lnSpc>
                <a:spcPct val="100000"/>
              </a:lnSpc>
              <a:spcAft>
                <a:spcPts val="1000"/>
              </a:spcAft>
              <a:buNone/>
              <a:defRPr sz="2000"/>
            </a:lvl1pPr>
            <a:lvl2pPr indent="0">
              <a:lnSpc>
                <a:spcPct val="120000"/>
              </a:lnSpc>
              <a:spcAft>
                <a:spcPts val="400"/>
              </a:spcAft>
              <a:buNone/>
              <a:defRPr sz="1800"/>
            </a:lvl2pPr>
            <a:lvl3pPr indent="0">
              <a:lnSpc>
                <a:spcPct val="120000"/>
              </a:lnSpc>
              <a:spcAft>
                <a:spcPts val="400"/>
              </a:spcAft>
              <a:buNone/>
              <a:defRPr sz="1800"/>
            </a:lvl3pPr>
            <a:lvl4pPr indent="0">
              <a:lnSpc>
                <a:spcPct val="120000"/>
              </a:lnSpc>
              <a:spcAft>
                <a:spcPts val="400"/>
              </a:spcAft>
              <a:buNone/>
              <a:defRPr sz="1800"/>
            </a:lvl4pPr>
            <a:lvl5pPr indent="0">
              <a:lnSpc>
                <a:spcPct val="120000"/>
              </a:lnSpc>
              <a:spcAft>
                <a:spcPts val="400"/>
              </a:spcAft>
              <a:buNone/>
              <a:defRPr sz="1800"/>
            </a:lvl5pPr>
          </a:lstStyle>
          <a:p>
            <a:pPr lvl="0"/>
            <a:r>
              <a:rPr lang="cs-CZ" dirty="0"/>
              <a:t>Upravte styly předlohy textu.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5A12E-3DFE-4C3E-9036-7893F29C52C1}" type="slidenum">
              <a:rPr lang="cs-CZ" smtClean="0"/>
              <a:t>‹#›</a:t>
            </a:fld>
            <a:endParaRPr lang="cs-CZ"/>
          </a:p>
        </p:txBody>
      </p:sp>
      <p:sp>
        <p:nvSpPr>
          <p:cNvPr id="4" name="Zástupný symbol pro číslo snímku 5">
            <a:extLst>
              <a:ext uri="{FF2B5EF4-FFF2-40B4-BE49-F238E27FC236}">
                <a16:creationId xmlns:a16="http://schemas.microsoft.com/office/drawing/2014/main" id="{F24A61DF-84BD-157E-0ACB-F0F934E8D8E1}"/>
              </a:ext>
            </a:extLst>
          </p:cNvPr>
          <p:cNvSpPr txBox="1">
            <a:spLocks/>
          </p:cNvSpPr>
          <p:nvPr userDrawn="1"/>
        </p:nvSpPr>
        <p:spPr>
          <a:xfrm>
            <a:off x="693600" y="6300000"/>
            <a:ext cx="3952828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cs-CZ" sz="1000" dirty="0">
                <a:solidFill>
                  <a:schemeClr val="bg2"/>
                </a:solidFill>
              </a:rPr>
              <a:t>Centrum pro regionální rozvoj České republiky</a:t>
            </a:r>
          </a:p>
        </p:txBody>
      </p:sp>
    </p:spTree>
    <p:extLst>
      <p:ext uri="{BB962C8B-B14F-4D97-AF65-F5344CB8AC3E}">
        <p14:creationId xmlns:p14="http://schemas.microsoft.com/office/powerpoint/2010/main" val="18167945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15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drážky velk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4000" y="619932"/>
            <a:ext cx="9900000" cy="107075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1620000" y="2135605"/>
            <a:ext cx="8964000" cy="3946919"/>
          </a:xfrm>
        </p:spPr>
        <p:txBody>
          <a:bodyPr numCol="1" spcCol="360000">
            <a:normAutofit/>
          </a:bodyPr>
          <a:lstStyle>
            <a:lvl1pPr marL="504000" indent="-504000">
              <a:lnSpc>
                <a:spcPct val="100000"/>
              </a:lnSpc>
              <a:spcAft>
                <a:spcPts val="1000"/>
              </a:spcAft>
              <a:buClr>
                <a:schemeClr val="accent1"/>
              </a:buClr>
              <a:buSzPct val="90000"/>
              <a:buFont typeface="Wingdings" pitchFamily="2" charset="2"/>
              <a:buChar char="§"/>
              <a:defRPr sz="3200"/>
            </a:lvl1pPr>
            <a:lvl2pPr indent="0">
              <a:lnSpc>
                <a:spcPct val="120000"/>
              </a:lnSpc>
              <a:spcAft>
                <a:spcPts val="400"/>
              </a:spcAft>
              <a:buNone/>
              <a:defRPr sz="1800"/>
            </a:lvl2pPr>
            <a:lvl3pPr indent="0">
              <a:lnSpc>
                <a:spcPct val="120000"/>
              </a:lnSpc>
              <a:spcAft>
                <a:spcPts val="400"/>
              </a:spcAft>
              <a:buNone/>
              <a:defRPr sz="1800"/>
            </a:lvl3pPr>
            <a:lvl4pPr indent="0">
              <a:lnSpc>
                <a:spcPct val="120000"/>
              </a:lnSpc>
              <a:spcAft>
                <a:spcPts val="400"/>
              </a:spcAft>
              <a:buNone/>
              <a:defRPr sz="1800"/>
            </a:lvl4pPr>
            <a:lvl5pPr indent="0">
              <a:lnSpc>
                <a:spcPct val="120000"/>
              </a:lnSpc>
              <a:spcAft>
                <a:spcPts val="400"/>
              </a:spcAft>
              <a:buNone/>
              <a:defRPr sz="1800"/>
            </a:lvl5pPr>
          </a:lstStyle>
          <a:p>
            <a:pPr lvl="0"/>
            <a:r>
              <a:rPr lang="cs-CZ" dirty="0"/>
              <a:t>Upravte styly předlohy textu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5A12E-3DFE-4C3E-9036-7893F29C52C1}" type="slidenum">
              <a:rPr lang="cs-CZ" smtClean="0"/>
              <a:t>‹#›</a:t>
            </a:fld>
            <a:endParaRPr lang="cs-CZ"/>
          </a:p>
        </p:txBody>
      </p:sp>
      <p:sp>
        <p:nvSpPr>
          <p:cNvPr id="4" name="Zástupný symbol pro číslo snímku 5">
            <a:extLst>
              <a:ext uri="{FF2B5EF4-FFF2-40B4-BE49-F238E27FC236}">
                <a16:creationId xmlns:a16="http://schemas.microsoft.com/office/drawing/2014/main" id="{335A45D7-3868-E4DA-2C96-2F7348805061}"/>
              </a:ext>
            </a:extLst>
          </p:cNvPr>
          <p:cNvSpPr txBox="1">
            <a:spLocks/>
          </p:cNvSpPr>
          <p:nvPr userDrawn="1"/>
        </p:nvSpPr>
        <p:spPr>
          <a:xfrm>
            <a:off x="693600" y="6300000"/>
            <a:ext cx="3952828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cs-CZ" sz="1000" dirty="0">
                <a:solidFill>
                  <a:schemeClr val="bg2"/>
                </a:solidFill>
              </a:rPr>
              <a:t>Centrum pro regionální rozvoj České republiky</a:t>
            </a:r>
          </a:p>
        </p:txBody>
      </p:sp>
    </p:spTree>
    <p:extLst>
      <p:ext uri="{BB962C8B-B14F-4D97-AF65-F5344CB8AC3E}">
        <p14:creationId xmlns:p14="http://schemas.microsoft.com/office/powerpoint/2010/main" val="17850832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15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.xml"/><Relationship Id="rId61" Type="http://schemas.openxmlformats.org/officeDocument/2006/relationships/theme" Target="../theme/theme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684000" y="619932"/>
            <a:ext cx="9900000" cy="1070756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677971" y="2160000"/>
            <a:ext cx="8906029" cy="407806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cs-CZ" dirty="0"/>
              <a:t>Upravte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755200" y="6300000"/>
            <a:ext cx="27432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CF5A12E-3DFE-4C3E-9036-7893F29C52C1}" type="slidenum">
              <a:rPr lang="cs-CZ" smtClean="0"/>
              <a:pPr/>
              <a:t>‹#›</a:t>
            </a:fld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60A29A96-A469-4350-B155-21439378B4C4}"/>
              </a:ext>
            </a:extLst>
          </p:cNvPr>
          <p:cNvPicPr>
            <a:picLocks noChangeAspect="1"/>
          </p:cNvPicPr>
          <p:nvPr userDrawn="1"/>
        </p:nvPicPr>
        <p:blipFill>
          <a:blip r:embed="rId62"/>
          <a:stretch>
            <a:fillRect/>
          </a:stretch>
        </p:blipFill>
        <p:spPr>
          <a:xfrm>
            <a:off x="11094914" y="1651"/>
            <a:ext cx="453600" cy="100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3160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66" r:id="rId4"/>
    <p:sldLayoutId id="2147483722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  <p:sldLayoutId id="2147483703" r:id="rId14"/>
    <p:sldLayoutId id="2147483704" r:id="rId15"/>
    <p:sldLayoutId id="2147483705" r:id="rId16"/>
    <p:sldLayoutId id="2147483706" r:id="rId17"/>
    <p:sldLayoutId id="2147483707" r:id="rId18"/>
    <p:sldLayoutId id="2147483708" r:id="rId19"/>
    <p:sldLayoutId id="2147483709" r:id="rId20"/>
    <p:sldLayoutId id="2147483710" r:id="rId21"/>
    <p:sldLayoutId id="2147483711" r:id="rId22"/>
    <p:sldLayoutId id="2147483712" r:id="rId23"/>
    <p:sldLayoutId id="2147483717" r:id="rId24"/>
    <p:sldLayoutId id="2147483713" r:id="rId25"/>
    <p:sldLayoutId id="2147483668" r:id="rId26"/>
    <p:sldLayoutId id="2147483669" r:id="rId27"/>
    <p:sldLayoutId id="2147483720" r:id="rId28"/>
    <p:sldLayoutId id="2147483724" r:id="rId29"/>
    <p:sldLayoutId id="2147483737" r:id="rId30"/>
    <p:sldLayoutId id="2147483738" r:id="rId31"/>
    <p:sldLayoutId id="2147483739" r:id="rId32"/>
    <p:sldLayoutId id="2147483740" r:id="rId33"/>
    <p:sldLayoutId id="2147483741" r:id="rId34"/>
    <p:sldLayoutId id="2147483743" r:id="rId35"/>
    <p:sldLayoutId id="2147483744" r:id="rId36"/>
    <p:sldLayoutId id="2147483745" r:id="rId37"/>
    <p:sldLayoutId id="2147483746" r:id="rId38"/>
    <p:sldLayoutId id="2147483747" r:id="rId39"/>
    <p:sldLayoutId id="2147483748" r:id="rId40"/>
    <p:sldLayoutId id="2147483749" r:id="rId41"/>
    <p:sldLayoutId id="2147483750" r:id="rId42"/>
    <p:sldLayoutId id="2147483751" r:id="rId43"/>
    <p:sldLayoutId id="2147483752" r:id="rId44"/>
    <p:sldLayoutId id="2147483675" r:id="rId45"/>
    <p:sldLayoutId id="2147483721" r:id="rId46"/>
    <p:sldLayoutId id="2147483680" r:id="rId47"/>
    <p:sldLayoutId id="2147483681" r:id="rId48"/>
    <p:sldLayoutId id="2147483682" r:id="rId49"/>
    <p:sldLayoutId id="2147483683" r:id="rId50"/>
    <p:sldLayoutId id="2147483684" r:id="rId51"/>
    <p:sldLayoutId id="2147483685" r:id="rId52"/>
    <p:sldLayoutId id="2147483686" r:id="rId53"/>
    <p:sldLayoutId id="2147483687" r:id="rId54"/>
    <p:sldLayoutId id="2147483688" r:id="rId55"/>
    <p:sldLayoutId id="2147483689" r:id="rId56"/>
    <p:sldLayoutId id="2147483690" r:id="rId57"/>
    <p:sldLayoutId id="2147483716" r:id="rId58"/>
    <p:sldLayoutId id="2147483691" r:id="rId59"/>
    <p:sldLayoutId id="2147483753" r:id="rId60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accent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88000" indent="-288000" algn="l" defTabSz="914400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Clr>
          <a:schemeClr val="accent1"/>
        </a:buClr>
        <a:buFont typeface="Wingdings" pitchFamily="2" charset="2"/>
        <a:buChar char="§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04000" indent="-216000" algn="l" defTabSz="914400" rtl="0" eaLnBrk="1" latinLnBrk="0" hangingPunct="1">
        <a:lnSpc>
          <a:spcPct val="120000"/>
        </a:lnSpc>
        <a:spcBef>
          <a:spcPts val="0"/>
        </a:spcBef>
        <a:spcAft>
          <a:spcPts val="1000"/>
        </a:spcAft>
        <a:buFont typeface="Wingdings" pitchFamily="2" charset="2"/>
        <a:buChar char="§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504000" indent="-216000" algn="l" defTabSz="914400" rtl="0" eaLnBrk="1" latinLnBrk="0" hangingPunct="1">
        <a:lnSpc>
          <a:spcPct val="120000"/>
        </a:lnSpc>
        <a:spcBef>
          <a:spcPts val="0"/>
        </a:spcBef>
        <a:spcAft>
          <a:spcPts val="1000"/>
        </a:spcAft>
        <a:buFont typeface="Wingdings" pitchFamily="2" charset="2"/>
        <a:buChar char="§"/>
        <a:defRPr sz="1500" kern="1200">
          <a:solidFill>
            <a:schemeClr val="accent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504000" indent="-216000" algn="l" defTabSz="914400" rtl="0" eaLnBrk="1" latinLnBrk="0" hangingPunct="1">
        <a:lnSpc>
          <a:spcPct val="120000"/>
        </a:lnSpc>
        <a:spcBef>
          <a:spcPts val="0"/>
        </a:spcBef>
        <a:spcAft>
          <a:spcPts val="1000"/>
        </a:spcAft>
        <a:buFont typeface="Wingdings" pitchFamily="2" charset="2"/>
        <a:buChar char="§"/>
        <a:defRPr sz="1200" kern="1200">
          <a:solidFill>
            <a:schemeClr val="accent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504000" indent="-216000" algn="l" defTabSz="914400" rtl="0" eaLnBrk="1" latinLnBrk="0" hangingPunct="1">
        <a:lnSpc>
          <a:spcPct val="120000"/>
        </a:lnSpc>
        <a:spcBef>
          <a:spcPts val="0"/>
        </a:spcBef>
        <a:spcAft>
          <a:spcPts val="1000"/>
        </a:spcAft>
        <a:buFont typeface="Wingdings" pitchFamily="2" charset="2"/>
        <a:buChar char="§"/>
        <a:defRPr sz="1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640" userDrawn="1">
          <p15:clr>
            <a:srgbClr val="F26B43"/>
          </p15:clr>
        </p15:guide>
        <p15:guide id="2" pos="415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sv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6DB3A2-F80D-46BD-C357-19F981B60A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Zástupný symbol obrázku 25">
            <a:extLst>
              <a:ext uri="{FF2B5EF4-FFF2-40B4-BE49-F238E27FC236}">
                <a16:creationId xmlns:a16="http://schemas.microsoft.com/office/drawing/2014/main" id="{B4772DB7-96E3-38F4-A817-79116F1AB59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52" b="6452"/>
          <a:stretch/>
        </p:blipFill>
        <p:spPr/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4B09C6EB-B815-B60E-626C-F539AE98791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cs-CZ" noProof="0" dirty="0"/>
              <a:t>Jak reálně využívat AI na úřadě</a:t>
            </a:r>
            <a:br>
              <a:rPr lang="cs-CZ" noProof="0" dirty="0"/>
            </a:br>
            <a:endParaRPr lang="cs-CZ" noProof="0" dirty="0">
              <a:solidFill>
                <a:schemeClr val="accent2"/>
              </a:solidFill>
            </a:endParaRPr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10D425E1-A6BA-2608-8BFE-11C1C0485E4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cs-CZ" noProof="0" dirty="0"/>
              <a:t>Miloš Šenkýř, CRR</a:t>
            </a:r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CF0851A0-170D-BF7B-C67D-C8D22CA7C13C}"/>
              </a:ext>
            </a:extLst>
          </p:cNvPr>
          <p:cNvSpPr txBox="1">
            <a:spLocks/>
          </p:cNvSpPr>
          <p:nvPr/>
        </p:nvSpPr>
        <p:spPr>
          <a:xfrm>
            <a:off x="529213" y="588790"/>
            <a:ext cx="11133573" cy="135146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cs-CZ" sz="3600" noProof="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Cambria" panose="02040503050406030204" pitchFamily="18" charset="0"/>
            </a:endParaRPr>
          </a:p>
        </p:txBody>
      </p:sp>
      <p:pic>
        <p:nvPicPr>
          <p:cNvPr id="6" name="Grafický objekt 5">
            <a:extLst>
              <a:ext uri="{FF2B5EF4-FFF2-40B4-BE49-F238E27FC236}">
                <a16:creationId xmlns:a16="http://schemas.microsoft.com/office/drawing/2014/main" id="{CFD9B7D3-E87B-0F09-EBA5-88BC9B216A0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1" y="-71312"/>
            <a:ext cx="5247315" cy="3020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7232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2E01C3-9AB2-01AC-36D8-43DAFFD12C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DC9AEA0-92EE-0BF4-9CF3-C0F459D4F7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noProof="0" dirty="0"/>
              <a:t>Hledejme to správné využití pro naši agendu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9D48FE4-EC58-7299-B3D5-E3727957FC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20000" y="2122525"/>
            <a:ext cx="9311236" cy="3960000"/>
          </a:xfrm>
        </p:spPr>
        <p:txBody>
          <a:bodyPr>
            <a:normAutofit fontScale="92500"/>
          </a:bodyPr>
          <a:lstStyle/>
          <a:p>
            <a:r>
              <a:rPr lang="cs-CZ" noProof="0" dirty="0">
                <a:solidFill>
                  <a:schemeClr val="accent2"/>
                </a:solidFill>
              </a:rPr>
              <a:t>Úřady (obce) řeší podobné věci, ale ne vždy stejným způsobem.</a:t>
            </a:r>
          </a:p>
          <a:p>
            <a:endParaRPr lang="cs-CZ" dirty="0">
              <a:solidFill>
                <a:schemeClr val="accent2"/>
              </a:solidFill>
            </a:endParaRPr>
          </a:p>
          <a:p>
            <a:r>
              <a:rPr lang="cs-CZ" noProof="0" dirty="0">
                <a:solidFill>
                  <a:schemeClr val="accent2"/>
                </a:solidFill>
              </a:rPr>
              <a:t>Před nasazením AI je třeba si rozebrat proces: co se opakuje, co bere čas, kde je prostor pro zjednodušení.</a:t>
            </a:r>
          </a:p>
          <a:p>
            <a:endParaRPr lang="cs-CZ" noProof="0" dirty="0">
              <a:solidFill>
                <a:schemeClr val="accent2"/>
              </a:solidFill>
            </a:endParaRPr>
          </a:p>
          <a:p>
            <a:r>
              <a:rPr lang="cs-CZ" dirty="0">
                <a:solidFill>
                  <a:schemeClr val="accent2"/>
                </a:solidFill>
              </a:rPr>
              <a:t>M</a:t>
            </a:r>
            <a:r>
              <a:rPr lang="cs-CZ" noProof="0" dirty="0">
                <a:solidFill>
                  <a:schemeClr val="accent2"/>
                </a:solidFill>
              </a:rPr>
              <a:t>á smysl se inspirovat a hledat společné typy agend.</a:t>
            </a:r>
            <a:endParaRPr lang="cs-CZ" noProof="0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AFBD4745-8855-C1D1-4D96-F193259D94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5A12E-3DFE-4C3E-9036-7893F29C52C1}" type="slidenum">
              <a:rPr lang="cs-CZ" noProof="0" smtClean="0"/>
              <a:t>10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32538621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13524D-CF2A-B8C5-DF49-822D4A9125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5FCB6C7-393D-5049-35E0-E735F0C993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noProof="0" dirty="0"/>
              <a:t>Praktický příklad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384CB8D-B805-E6C0-AC80-C26A17E7C30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>
              <a:spcAft>
                <a:spcPts val="1000"/>
              </a:spcAft>
            </a:pPr>
            <a:r>
              <a:rPr lang="cs-CZ" noProof="0" dirty="0"/>
              <a:t>1. fáze - Problém</a:t>
            </a:r>
          </a:p>
          <a:p>
            <a:pPr>
              <a:spcAft>
                <a:spcPts val="1000"/>
              </a:spcAft>
            </a:pPr>
            <a:r>
              <a:rPr lang="cs-CZ" sz="1500" b="0" noProof="0" dirty="0">
                <a:solidFill>
                  <a:schemeClr val="bg1"/>
                </a:solidFill>
              </a:rPr>
              <a:t>Kontrola soupisů majetku je opakovaná a časově náročná.</a:t>
            </a:r>
          </a:p>
          <a:p>
            <a:pPr>
              <a:spcAft>
                <a:spcPts val="1000"/>
              </a:spcAft>
            </a:pPr>
            <a:r>
              <a:rPr lang="cs-CZ" sz="1500" b="0" noProof="0" dirty="0">
                <a:solidFill>
                  <a:schemeClr val="bg1"/>
                </a:solidFill>
              </a:rPr>
              <a:t>Člověk porovnává stejné typy údajů stále dokola.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1BB3E4DE-A007-B05B-2E94-DC23C15F97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5A12E-3DFE-4C3E-9036-7893F29C52C1}" type="slidenum">
              <a:rPr lang="cs-CZ" noProof="0" smtClean="0"/>
              <a:t>11</a:t>
            </a:fld>
            <a:endParaRPr lang="cs-CZ" noProof="0" dirty="0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B8DE6074-9C04-8102-B424-B07D4C7F7C2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pPr marL="0" indent="0"/>
            <a:r>
              <a:rPr lang="cs-CZ" noProof="0" dirty="0"/>
              <a:t>Asistent na kontrolu majetku v CRR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E164FF32-0752-49D2-D12C-E3905D8C8868}"/>
              </a:ext>
            </a:extLst>
          </p:cNvPr>
          <p:cNvSpPr>
            <a:spLocks noGrp="1"/>
          </p:cNvSpPr>
          <p:nvPr>
            <p:ph sz="half" idx="15"/>
          </p:nvPr>
        </p:nvSpPr>
        <p:spPr/>
        <p:txBody>
          <a:bodyPr/>
          <a:lstStyle/>
          <a:p>
            <a:pPr>
              <a:spcAft>
                <a:spcPts val="1000"/>
              </a:spcAft>
            </a:pPr>
            <a:r>
              <a:rPr lang="cs-CZ" dirty="0"/>
              <a:t>Ladění</a:t>
            </a:r>
            <a:endParaRPr lang="cs-CZ" noProof="0" dirty="0"/>
          </a:p>
          <a:p>
            <a:pPr>
              <a:spcAft>
                <a:spcPts val="1000"/>
              </a:spcAft>
            </a:pPr>
            <a:r>
              <a:rPr lang="cs-CZ" sz="1500" b="0" noProof="0" dirty="0">
                <a:solidFill>
                  <a:schemeClr val="bg1"/>
                </a:solidFill>
              </a:rPr>
              <a:t>Asistent není dokonalý, testování neobsáhne všechny příklady.</a:t>
            </a:r>
          </a:p>
          <a:p>
            <a:pPr>
              <a:spcAft>
                <a:spcPts val="1000"/>
              </a:spcAft>
            </a:pPr>
            <a:r>
              <a:rPr lang="cs-CZ" sz="1500" b="0" noProof="0" dirty="0">
                <a:solidFill>
                  <a:schemeClr val="bg1"/>
                </a:solidFill>
              </a:rPr>
              <a:t>Potřebujeme aktivní zpětnou vazbu uživatelů.</a:t>
            </a:r>
          </a:p>
          <a:p>
            <a:pPr>
              <a:spcAft>
                <a:spcPts val="1000"/>
              </a:spcAft>
            </a:pPr>
            <a:r>
              <a:rPr lang="cs-CZ" sz="1500" b="0" dirty="0">
                <a:solidFill>
                  <a:schemeClr val="bg1"/>
                </a:solidFill>
              </a:rPr>
              <a:t>Jde o pomocníka, který však ušetří velké množství času.</a:t>
            </a:r>
            <a:endParaRPr lang="cs-CZ" sz="1500" b="0" noProof="0" dirty="0">
              <a:solidFill>
                <a:schemeClr val="bg1"/>
              </a:solidFill>
            </a:endParaRPr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74EE2152-669B-747E-A101-B515C84413F6}"/>
              </a:ext>
            </a:extLst>
          </p:cNvPr>
          <p:cNvSpPr>
            <a:spLocks noGrp="1"/>
          </p:cNvSpPr>
          <p:nvPr>
            <p:ph sz="half" idx="16"/>
          </p:nvPr>
        </p:nvSpPr>
        <p:spPr/>
        <p:txBody>
          <a:bodyPr bIns="72000">
            <a:normAutofit/>
          </a:bodyPr>
          <a:lstStyle/>
          <a:p>
            <a:pPr>
              <a:lnSpc>
                <a:spcPct val="120000"/>
              </a:lnSpc>
              <a:spcAft>
                <a:spcPts val="1000"/>
              </a:spcAft>
            </a:pPr>
            <a:r>
              <a:rPr lang="cs-CZ" noProof="0" dirty="0"/>
              <a:t>2. fáze - Řešení</a:t>
            </a:r>
          </a:p>
          <a:p>
            <a:pPr>
              <a:lnSpc>
                <a:spcPct val="120000"/>
              </a:lnSpc>
              <a:spcAft>
                <a:spcPts val="1000"/>
              </a:spcAft>
            </a:pPr>
            <a:r>
              <a:rPr lang="cs-CZ" sz="1500" b="0" noProof="0" dirty="0">
                <a:solidFill>
                  <a:schemeClr val="bg1"/>
                </a:solidFill>
              </a:rPr>
              <a:t>AI asistent pomáhá kontrolorovi rychleji porovnat a zkontrolovat podklady.</a:t>
            </a:r>
          </a:p>
          <a:p>
            <a:pPr>
              <a:lnSpc>
                <a:spcPct val="120000"/>
              </a:lnSpc>
              <a:spcAft>
                <a:spcPts val="1000"/>
              </a:spcAft>
            </a:pPr>
            <a:r>
              <a:rPr lang="cs-CZ" sz="1500" b="0" dirty="0">
                <a:solidFill>
                  <a:schemeClr val="bg1"/>
                </a:solidFill>
              </a:rPr>
              <a:t>Kontrolor výstup ověří, provede namátkovou kontrolu a ušetří spoustu času.</a:t>
            </a:r>
            <a:endParaRPr lang="cs-CZ" sz="1500" b="0" noProof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27208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E7A5A2-924C-0E8A-F86B-49A43EA161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E458891-35A7-E4EE-793E-6A382647BC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noProof="0" dirty="0"/>
              <a:t>Každá obec je jiná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854911B-D993-105E-51CD-F5274B4201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3227" y="1311966"/>
            <a:ext cx="9700773" cy="4988034"/>
          </a:xfrm>
        </p:spPr>
        <p:txBody>
          <a:bodyPr>
            <a:normAutofit fontScale="92500" lnSpcReduction="20000"/>
          </a:bodyPr>
          <a:lstStyle/>
          <a:p>
            <a:pPr marL="0" indent="0" fontAlgn="base">
              <a:buNone/>
            </a:pPr>
            <a:r>
              <a:rPr lang="en-US" b="1" dirty="0" err="1"/>
              <a:t>Různorodost</a:t>
            </a:r>
            <a:r>
              <a:rPr lang="en-US" b="1" dirty="0"/>
              <a:t> </a:t>
            </a:r>
            <a:r>
              <a:rPr lang="en-US" b="1" dirty="0" err="1"/>
              <a:t>obecních</a:t>
            </a:r>
            <a:r>
              <a:rPr lang="en-US" b="1" dirty="0"/>
              <a:t> </a:t>
            </a:r>
            <a:r>
              <a:rPr lang="en-US" b="1" dirty="0" err="1"/>
              <a:t>kapacit</a:t>
            </a:r>
            <a:r>
              <a:rPr lang="en-US" dirty="0"/>
              <a:t>​</a:t>
            </a:r>
          </a:p>
          <a:p>
            <a:pPr fontAlgn="base"/>
            <a:r>
              <a:rPr lang="cs-CZ" dirty="0"/>
              <a:t>Obce mají odlišné kapacity, složitost agend i možnosti, jak AI využít.</a:t>
            </a:r>
          </a:p>
          <a:p>
            <a:pPr marL="0" indent="0" fontAlgn="base">
              <a:buNone/>
            </a:pPr>
            <a:r>
              <a:rPr lang="en-US" b="1" dirty="0"/>
              <a:t>AI pro </a:t>
            </a:r>
            <a:r>
              <a:rPr lang="en-US" b="1" dirty="0" err="1"/>
              <a:t>malé</a:t>
            </a:r>
            <a:r>
              <a:rPr lang="en-US" b="1" dirty="0"/>
              <a:t> </a:t>
            </a:r>
            <a:r>
              <a:rPr lang="en-US" b="1" dirty="0" err="1"/>
              <a:t>obce</a:t>
            </a:r>
            <a:r>
              <a:rPr lang="en-US" dirty="0"/>
              <a:t>​</a:t>
            </a:r>
          </a:p>
          <a:p>
            <a:pPr fontAlgn="base"/>
            <a:r>
              <a:rPr lang="cs-CZ" dirty="0"/>
              <a:t>Zvýšení osobní produktivity zaměstnanců, pomoc s personálními kapacitami</a:t>
            </a:r>
          </a:p>
          <a:p>
            <a:pPr fontAlgn="base"/>
            <a:r>
              <a:rPr lang="cs-CZ" dirty="0"/>
              <a:t>Využití hotových nástrojů, inspirace od ostatních.</a:t>
            </a:r>
          </a:p>
          <a:p>
            <a:pPr marL="0" indent="0" fontAlgn="base">
              <a:buNone/>
            </a:pPr>
            <a:r>
              <a:rPr lang="en-US" b="1" dirty="0"/>
              <a:t>AI pro </a:t>
            </a:r>
            <a:r>
              <a:rPr lang="en-US" b="1" dirty="0" err="1"/>
              <a:t>střední</a:t>
            </a:r>
            <a:r>
              <a:rPr lang="en-US" b="1" dirty="0"/>
              <a:t> </a:t>
            </a:r>
            <a:r>
              <a:rPr lang="en-US" b="1" dirty="0" err="1"/>
              <a:t>obce</a:t>
            </a:r>
            <a:r>
              <a:rPr lang="en-US" dirty="0"/>
              <a:t>​</a:t>
            </a:r>
          </a:p>
          <a:p>
            <a:pPr fontAlgn="base"/>
            <a:r>
              <a:rPr lang="cs-CZ" dirty="0"/>
              <a:t>Automatizace opakovaných administrativních činností</a:t>
            </a:r>
          </a:p>
          <a:p>
            <a:pPr fontAlgn="base"/>
            <a:r>
              <a:rPr lang="cs-CZ" dirty="0"/>
              <a:t>Nasazení tam, kde AI přináší prokazatelnou časovou úsporu</a:t>
            </a:r>
            <a:endParaRPr lang="en-US" dirty="0"/>
          </a:p>
          <a:p>
            <a:pPr marL="0" indent="0" fontAlgn="base">
              <a:buNone/>
            </a:pPr>
            <a:r>
              <a:rPr lang="en-US" b="1" dirty="0"/>
              <a:t>AI </a:t>
            </a:r>
            <a:r>
              <a:rPr lang="en-US" b="1" dirty="0" err="1"/>
              <a:t>ve</a:t>
            </a:r>
            <a:r>
              <a:rPr lang="en-US" b="1" dirty="0"/>
              <a:t> </a:t>
            </a:r>
            <a:r>
              <a:rPr lang="en-US" b="1" dirty="0" err="1"/>
              <a:t>velkých</a:t>
            </a:r>
            <a:r>
              <a:rPr lang="en-US" b="1" dirty="0"/>
              <a:t> </a:t>
            </a:r>
            <a:r>
              <a:rPr lang="en-US" b="1" dirty="0" err="1"/>
              <a:t>městech</a:t>
            </a:r>
            <a:r>
              <a:rPr lang="en-US" dirty="0"/>
              <a:t>​</a:t>
            </a:r>
          </a:p>
          <a:p>
            <a:pPr fontAlgn="base"/>
            <a:r>
              <a:rPr lang="cs-CZ" dirty="0"/>
              <a:t>Propojování s interními systémy.</a:t>
            </a:r>
          </a:p>
          <a:p>
            <a:pPr fontAlgn="base"/>
            <a:r>
              <a:rPr lang="cs-CZ" dirty="0"/>
              <a:t>Komplexní digitální služby pro úřad i komunikaci s občany</a:t>
            </a:r>
          </a:p>
          <a:p>
            <a:pPr fontAlgn="base"/>
            <a:endParaRPr lang="cs-CZ" dirty="0"/>
          </a:p>
          <a:p>
            <a:pPr fontAlgn="base"/>
            <a:endParaRPr lang="en-US" dirty="0"/>
          </a:p>
          <a:p>
            <a:pPr marL="0" indent="0" fontAlgn="base">
              <a:buNone/>
            </a:pPr>
            <a:endParaRPr lang="cs-CZ" dirty="0"/>
          </a:p>
          <a:p>
            <a:endParaRPr lang="cs-CZ" noProof="0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C933497B-1DB9-F6CD-12CD-33DFDDF1CA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5A12E-3DFE-4C3E-9036-7893F29C52C1}" type="slidenum">
              <a:rPr lang="cs-CZ" noProof="0" smtClean="0"/>
              <a:t>12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14900391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2F6B97-6BED-73CC-29B7-F48EE9A9A9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7">
            <a:extLst>
              <a:ext uri="{FF2B5EF4-FFF2-40B4-BE49-F238E27FC236}">
                <a16:creationId xmlns:a16="http://schemas.microsoft.com/office/drawing/2014/main" id="{FD95B622-C274-23E8-8F19-A73C0E3EE5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noProof="0" dirty="0">
                <a:solidFill>
                  <a:schemeClr val="bg1"/>
                </a:solidFill>
              </a:rPr>
              <a:t>04</a:t>
            </a:r>
            <a:r>
              <a:rPr lang="cs-CZ" noProof="0" dirty="0"/>
              <a:t>	</a:t>
            </a:r>
            <a:r>
              <a:rPr lang="cs-CZ" dirty="0"/>
              <a:t>Příklady z praxe</a:t>
            </a:r>
            <a:endParaRPr lang="cs-CZ" noProof="0" dirty="0"/>
          </a:p>
        </p:txBody>
      </p:sp>
      <p:sp>
        <p:nvSpPr>
          <p:cNvPr id="5" name="Zástupný symbol pro obsah 6">
            <a:extLst>
              <a:ext uri="{FF2B5EF4-FFF2-40B4-BE49-F238E27FC236}">
                <a16:creationId xmlns:a16="http://schemas.microsoft.com/office/drawing/2014/main" id="{DB8561BA-C3B7-08E3-C41A-DB217EDEC537}"/>
              </a:ext>
            </a:extLst>
          </p:cNvPr>
          <p:cNvSpPr txBox="1">
            <a:spLocks/>
          </p:cNvSpPr>
          <p:nvPr/>
        </p:nvSpPr>
        <p:spPr>
          <a:xfrm>
            <a:off x="200025" y="2865691"/>
            <a:ext cx="11891772" cy="11133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indent="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endParaRPr lang="cs-CZ" sz="3000" noProof="0" dirty="0">
              <a:latin typeface="Arial" panose="020B0604020202020204" pitchFamily="34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25622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E8774E-CF20-9CBE-02F2-1F963CAF52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DD66B61-BBBD-AF49-F375-953349FDEF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noProof="0" dirty="0"/>
              <a:t>DORA – pomocník nad interní dokumentací</a:t>
            </a:r>
            <a:endParaRPr lang="cs-CZ" noProof="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77B69E2-00F3-B453-11E1-D58E0C543C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CRR má vyšší desítky vnitřních předpisů – optimalizace a redukce jde pomalu</a:t>
            </a:r>
          </a:p>
          <a:p>
            <a:r>
              <a:rPr lang="cs-CZ" dirty="0"/>
              <a:t>DORA: I</a:t>
            </a:r>
            <a:r>
              <a:rPr lang="cs-CZ" noProof="0" dirty="0" err="1"/>
              <a:t>nterní</a:t>
            </a:r>
            <a:r>
              <a:rPr lang="cs-CZ" noProof="0" dirty="0"/>
              <a:t> AI asistent CRR na vnitřní předpisy</a:t>
            </a:r>
          </a:p>
          <a:p>
            <a:r>
              <a:rPr lang="cs-CZ" dirty="0"/>
              <a:t>Najde konkrétní informaci, odkáže na zdroj a nabídne související formulář.</a:t>
            </a:r>
          </a:p>
          <a:p>
            <a:r>
              <a:rPr lang="cs-CZ" dirty="0"/>
              <a:t>Š</a:t>
            </a:r>
            <a:r>
              <a:rPr lang="cs-CZ" noProof="0" dirty="0" err="1"/>
              <a:t>etří</a:t>
            </a:r>
            <a:r>
              <a:rPr lang="cs-CZ" noProof="0" dirty="0"/>
              <a:t> čas a nervy zaměstnanců (velmi pozitivní ohlasy)</a:t>
            </a:r>
          </a:p>
          <a:p>
            <a:r>
              <a:rPr lang="cs-CZ" noProof="0" dirty="0"/>
              <a:t>90 %+ kvalita odpovědí</a:t>
            </a:r>
          </a:p>
          <a:p>
            <a:r>
              <a:rPr lang="cs-CZ" dirty="0"/>
              <a:t>Nehalucinuje, odhaluje chyby</a:t>
            </a:r>
            <a:endParaRPr lang="cs-CZ" noProof="0" dirty="0"/>
          </a:p>
          <a:p>
            <a:r>
              <a:rPr lang="cs-CZ" dirty="0"/>
              <a:t>Vytvořeno zaměstnanci CRR</a:t>
            </a:r>
            <a:endParaRPr lang="cs-CZ" noProof="0" dirty="0"/>
          </a:p>
          <a:p>
            <a:endParaRPr lang="cs-CZ" noProof="0" dirty="0"/>
          </a:p>
          <a:p>
            <a:endParaRPr lang="cs-CZ" noProof="0" dirty="0"/>
          </a:p>
          <a:p>
            <a:endParaRPr lang="cs-CZ" noProof="0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ABE5EC74-4567-18F6-AF6B-2E9308DF73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5A12E-3DFE-4C3E-9036-7893F29C52C1}" type="slidenum">
              <a:rPr lang="cs-CZ" noProof="0" smtClean="0"/>
              <a:t>14</a:t>
            </a:fld>
            <a:endParaRPr lang="cs-CZ" noProof="0" dirty="0"/>
          </a:p>
        </p:txBody>
      </p:sp>
      <p:pic>
        <p:nvPicPr>
          <p:cNvPr id="5" name="Obrázek 4" descr="Obsah obrázku text, elektronika, snímek obrazovky, displej&#10;&#10;Obsah generovaný pomocí AI může být nesprávný.">
            <a:extLst>
              <a:ext uri="{FF2B5EF4-FFF2-40B4-BE49-F238E27FC236}">
                <a16:creationId xmlns:a16="http://schemas.microsoft.com/office/drawing/2014/main" id="{9811D652-45FD-53F6-7866-A2F61209DF7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29" b="13221"/>
          <a:stretch>
            <a:fillRect/>
          </a:stretch>
        </p:blipFill>
        <p:spPr>
          <a:xfrm>
            <a:off x="5634000" y="4124763"/>
            <a:ext cx="8640224" cy="6424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7798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6D3A94-521E-EE45-DE36-819C239E1C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20E3D77-65DD-05F5-416B-DCD36EAADE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noProof="0" dirty="0"/>
              <a:t>ANAKONDA – příklad pro objemnější agendu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0778515-D4F3-9A94-E436-D7962E2FC6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19999" y="2167003"/>
            <a:ext cx="9254829" cy="3915521"/>
          </a:xfrm>
        </p:spPr>
        <p:txBody>
          <a:bodyPr>
            <a:normAutofit lnSpcReduction="10000"/>
          </a:bodyPr>
          <a:lstStyle/>
          <a:p>
            <a:r>
              <a:rPr lang="cs-CZ" noProof="0" dirty="0"/>
              <a:t>Aplikace CRR na kontrolu dotačních žádostí o platbu</a:t>
            </a:r>
          </a:p>
          <a:p>
            <a:r>
              <a:rPr lang="cs-CZ" noProof="0" dirty="0"/>
              <a:t>Pomáhá kontrolorům ověřit soulad formálních </a:t>
            </a:r>
            <a:r>
              <a:rPr lang="cs-CZ" dirty="0"/>
              <a:t>údajů</a:t>
            </a:r>
          </a:p>
          <a:p>
            <a:pPr lvl="1"/>
            <a:r>
              <a:rPr lang="cs-CZ" dirty="0"/>
              <a:t>IČO, částky, data, názvy, číslo projektu, podpisy apod.</a:t>
            </a:r>
            <a:endParaRPr lang="cs-CZ" noProof="0" dirty="0"/>
          </a:p>
          <a:p>
            <a:r>
              <a:rPr lang="cs-CZ" noProof="0" dirty="0"/>
              <a:t>Odhadovaná úspora 2 hod./žádost</a:t>
            </a:r>
          </a:p>
          <a:p>
            <a:r>
              <a:rPr lang="cs-CZ" noProof="0" dirty="0"/>
              <a:t>V provozu na 12 pracovištích CRR</a:t>
            </a:r>
          </a:p>
          <a:p>
            <a:r>
              <a:rPr lang="cs-CZ" noProof="0" dirty="0"/>
              <a:t>Plánovaný další rozvoj </a:t>
            </a:r>
          </a:p>
          <a:p>
            <a:r>
              <a:rPr lang="cs-CZ" dirty="0"/>
              <a:t>Rozhodnutí stále plně na úředníkovi</a:t>
            </a:r>
          </a:p>
          <a:p>
            <a:r>
              <a:rPr lang="cs-CZ" dirty="0"/>
              <a:t>Typ řešení vhodný pro objemnější a složitější agendy</a:t>
            </a:r>
            <a:endParaRPr lang="cs-CZ" noProof="0" dirty="0"/>
          </a:p>
          <a:p>
            <a:endParaRPr lang="cs-CZ" noProof="0" dirty="0"/>
          </a:p>
          <a:p>
            <a:endParaRPr lang="cs-CZ" noProof="0" dirty="0"/>
          </a:p>
          <a:p>
            <a:endParaRPr lang="cs-CZ" noProof="0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16876D8-D9F3-239E-A2BA-EFF940A3A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5A12E-3DFE-4C3E-9036-7893F29C52C1}" type="slidenum">
              <a:rPr lang="cs-CZ" noProof="0" smtClean="0"/>
              <a:t>15</a:t>
            </a:fld>
            <a:endParaRPr lang="cs-CZ" noProof="0" dirty="0"/>
          </a:p>
        </p:txBody>
      </p:sp>
      <p:pic>
        <p:nvPicPr>
          <p:cNvPr id="5" name="Obrázek 4" descr="Obsah obrázku počítač, multimédia, snímek obrazovky, software&#10;&#10;Obsah generovaný pomocí AI může být nesprávný.">
            <a:extLst>
              <a:ext uri="{FF2B5EF4-FFF2-40B4-BE49-F238E27FC236}">
                <a16:creationId xmlns:a16="http://schemas.microsoft.com/office/drawing/2014/main" id="{C5B24DB5-A8FB-50E7-BAB2-288A559634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6990" y="3227525"/>
            <a:ext cx="6947224" cy="4135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8483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D34CD9-58A1-5FC8-7BBD-233776D81F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7">
            <a:extLst>
              <a:ext uri="{FF2B5EF4-FFF2-40B4-BE49-F238E27FC236}">
                <a16:creationId xmlns:a16="http://schemas.microsoft.com/office/drawing/2014/main" id="{08A45779-C77A-A1B1-06BF-2C26EC6F85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noProof="0" dirty="0">
                <a:solidFill>
                  <a:schemeClr val="bg1"/>
                </a:solidFill>
              </a:rPr>
              <a:t>05</a:t>
            </a:r>
            <a:r>
              <a:rPr lang="cs-CZ" noProof="0" dirty="0"/>
              <a:t>	</a:t>
            </a:r>
            <a:r>
              <a:rPr lang="cs-CZ" dirty="0"/>
              <a:t>Jak na to, aby to fungovalo</a:t>
            </a:r>
            <a:endParaRPr lang="cs-CZ" noProof="0" dirty="0"/>
          </a:p>
        </p:txBody>
      </p:sp>
      <p:sp>
        <p:nvSpPr>
          <p:cNvPr id="5" name="Zástupný symbol pro obsah 6">
            <a:extLst>
              <a:ext uri="{FF2B5EF4-FFF2-40B4-BE49-F238E27FC236}">
                <a16:creationId xmlns:a16="http://schemas.microsoft.com/office/drawing/2014/main" id="{04242B6B-CAB2-8D71-5D45-8A0BC7355503}"/>
              </a:ext>
            </a:extLst>
          </p:cNvPr>
          <p:cNvSpPr txBox="1">
            <a:spLocks/>
          </p:cNvSpPr>
          <p:nvPr/>
        </p:nvSpPr>
        <p:spPr>
          <a:xfrm>
            <a:off x="200025" y="2865691"/>
            <a:ext cx="11891772" cy="11133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indent="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endParaRPr lang="cs-CZ" sz="3000" noProof="0" dirty="0">
              <a:latin typeface="Arial" panose="020B0604020202020204" pitchFamily="34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23115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4A777E-F490-0D63-CFFB-88B447F4DC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C20AE93-19BD-D040-FD09-AAD909D77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noProof="0" dirty="0"/>
              <a:t>Jak k AI přistoupit, aby to fungovalo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EB78C465-5C78-EE8E-5CCC-CE944D960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5A12E-3DFE-4C3E-9036-7893F29C52C1}" type="slidenum">
              <a:rPr lang="cs-CZ" noProof="0" smtClean="0"/>
              <a:pPr/>
              <a:t>17</a:t>
            </a:fld>
            <a:endParaRPr lang="cs-CZ" noProof="0" dirty="0"/>
          </a:p>
        </p:txBody>
      </p:sp>
      <p:pic>
        <p:nvPicPr>
          <p:cNvPr id="13" name="Zástupný symbol obrázku 12">
            <a:extLst>
              <a:ext uri="{FF2B5EF4-FFF2-40B4-BE49-F238E27FC236}">
                <a16:creationId xmlns:a16="http://schemas.microsoft.com/office/drawing/2014/main" id="{79745C7E-CFD8-5B8F-65B7-0CD2657F242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22" b="11322"/>
          <a:stretch/>
        </p:blipFill>
        <p:spPr/>
      </p:pic>
      <p:pic>
        <p:nvPicPr>
          <p:cNvPr id="19" name="Zástupný symbol obrázku 18">
            <a:extLst>
              <a:ext uri="{FF2B5EF4-FFF2-40B4-BE49-F238E27FC236}">
                <a16:creationId xmlns:a16="http://schemas.microsoft.com/office/drawing/2014/main" id="{3E0A3BAE-7705-CFF8-5E77-DA363390707C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3" b="513"/>
          <a:stretch/>
        </p:blipFill>
        <p:spPr/>
      </p:pic>
      <p:pic>
        <p:nvPicPr>
          <p:cNvPr id="17" name="Zástupný symbol obrázku 16">
            <a:extLst>
              <a:ext uri="{FF2B5EF4-FFF2-40B4-BE49-F238E27FC236}">
                <a16:creationId xmlns:a16="http://schemas.microsoft.com/office/drawing/2014/main" id="{4EA040E6-027C-B7E7-C3A0-8E2F09B03681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" r="1523"/>
          <a:stretch/>
        </p:blipFill>
        <p:spPr/>
      </p:pic>
      <p:pic>
        <p:nvPicPr>
          <p:cNvPr id="15" name="Zástupný symbol obrázku 14">
            <a:extLst>
              <a:ext uri="{FF2B5EF4-FFF2-40B4-BE49-F238E27FC236}">
                <a16:creationId xmlns:a16="http://schemas.microsoft.com/office/drawing/2014/main" id="{A2C9197A-1941-06C1-F785-D3666FEA90BE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44" r="14744"/>
          <a:stretch/>
        </p:blipFill>
        <p:spPr/>
      </p:pic>
      <p:sp>
        <p:nvSpPr>
          <p:cNvPr id="20" name="Zástupný obsah 19">
            <a:extLst>
              <a:ext uri="{FF2B5EF4-FFF2-40B4-BE49-F238E27FC236}">
                <a16:creationId xmlns:a16="http://schemas.microsoft.com/office/drawing/2014/main" id="{FA1AEDFB-7382-8B11-681B-D1AC2BA5ACF5}"/>
              </a:ext>
            </a:extLst>
          </p:cNvPr>
          <p:cNvSpPr>
            <a:spLocks noGrp="1"/>
          </p:cNvSpPr>
          <p:nvPr>
            <p:ph sz="half" idx="21"/>
          </p:nvPr>
        </p:nvSpPr>
        <p:spPr/>
        <p:txBody>
          <a:bodyPr>
            <a:normAutofit/>
          </a:bodyPr>
          <a:lstStyle/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cs-CZ" noProof="0" dirty="0"/>
              <a:t>AI jednou z priorit</a:t>
            </a:r>
          </a:p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cs-CZ" b="0" noProof="0" dirty="0">
                <a:solidFill>
                  <a:schemeClr val="tx1"/>
                </a:solidFill>
              </a:rPr>
              <a:t>Pokud chcete, aby vám AI pomáhala, nemůžete ji dělat po večerech</a:t>
            </a:r>
          </a:p>
        </p:txBody>
      </p:sp>
      <p:sp>
        <p:nvSpPr>
          <p:cNvPr id="10" name="Zástupný obsah 9">
            <a:extLst>
              <a:ext uri="{FF2B5EF4-FFF2-40B4-BE49-F238E27FC236}">
                <a16:creationId xmlns:a16="http://schemas.microsoft.com/office/drawing/2014/main" id="{121640D6-E9CE-DCF7-D358-FB606CF204AE}"/>
              </a:ext>
            </a:extLst>
          </p:cNvPr>
          <p:cNvSpPr>
            <a:spLocks noGrp="1"/>
          </p:cNvSpPr>
          <p:nvPr>
            <p:ph sz="half" idx="22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cs-CZ" dirty="0"/>
              <a:t>AI tématem úřadu</a:t>
            </a:r>
            <a:endParaRPr lang="cs-CZ" noProof="0" dirty="0"/>
          </a:p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cs-CZ" b="0" noProof="0" dirty="0">
                <a:solidFill>
                  <a:schemeClr val="tx1"/>
                </a:solidFill>
              </a:rPr>
              <a:t>Zohlednit priority všech, dát všem vědět, že se něco zavádí, je nutné se vzdělávat apod.</a:t>
            </a:r>
          </a:p>
          <a:p>
            <a:endParaRPr lang="cs-CZ" noProof="0" dirty="0"/>
          </a:p>
        </p:txBody>
      </p:sp>
      <p:sp>
        <p:nvSpPr>
          <p:cNvPr id="12" name="Zástupný obsah 11">
            <a:extLst>
              <a:ext uri="{FF2B5EF4-FFF2-40B4-BE49-F238E27FC236}">
                <a16:creationId xmlns:a16="http://schemas.microsoft.com/office/drawing/2014/main" id="{751F913A-D836-3304-14AC-E8D7994159E5}"/>
              </a:ext>
            </a:extLst>
          </p:cNvPr>
          <p:cNvSpPr>
            <a:spLocks noGrp="1"/>
          </p:cNvSpPr>
          <p:nvPr>
            <p:ph sz="half" idx="23"/>
          </p:nvPr>
        </p:nvSpPr>
        <p:spPr/>
        <p:txBody>
          <a:bodyPr>
            <a:normAutofit/>
          </a:bodyPr>
          <a:lstStyle/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cs-CZ" noProof="0" dirty="0"/>
              <a:t>Mít jasný cíl a plán</a:t>
            </a:r>
          </a:p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cs-CZ" b="0" dirty="0">
                <a:solidFill>
                  <a:schemeClr val="tx1"/>
                </a:solidFill>
              </a:rPr>
              <a:t>V čem má AI pomoci</a:t>
            </a:r>
            <a:endParaRPr lang="cs-CZ" b="0" noProof="0" dirty="0">
              <a:solidFill>
                <a:schemeClr val="tx1"/>
              </a:solidFill>
            </a:endParaRPr>
          </a:p>
          <a:p>
            <a:endParaRPr lang="cs-CZ" noProof="0" dirty="0"/>
          </a:p>
        </p:txBody>
      </p:sp>
      <p:sp>
        <p:nvSpPr>
          <p:cNvPr id="16" name="Zástupný obsah 15">
            <a:extLst>
              <a:ext uri="{FF2B5EF4-FFF2-40B4-BE49-F238E27FC236}">
                <a16:creationId xmlns:a16="http://schemas.microsoft.com/office/drawing/2014/main" id="{C159F0F9-2B3C-1D7C-F3ED-7C062AD99D84}"/>
              </a:ext>
            </a:extLst>
          </p:cNvPr>
          <p:cNvSpPr>
            <a:spLocks noGrp="1"/>
          </p:cNvSpPr>
          <p:nvPr>
            <p:ph sz="half" idx="24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cs-CZ" dirty="0"/>
              <a:t>Vzdělávání</a:t>
            </a:r>
            <a:endParaRPr lang="cs-CZ" noProof="0" dirty="0"/>
          </a:p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cs-CZ" b="0" noProof="0" dirty="0">
                <a:solidFill>
                  <a:schemeClr val="tx1"/>
                </a:solidFill>
              </a:rPr>
              <a:t>Pokud chcete, aby s AI lidé pracovali, investujte do jejich vzdělávání</a:t>
            </a:r>
          </a:p>
          <a:p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28545530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63E60A-9752-1EC4-E999-A9CB591B2A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7199A6E-CCB0-FF7A-352F-767BF93E8D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00000" y="2116183"/>
            <a:ext cx="5400000" cy="1916866"/>
          </a:xfrm>
        </p:spPr>
        <p:txBody>
          <a:bodyPr/>
          <a:lstStyle/>
          <a:p>
            <a:r>
              <a:rPr lang="cs-CZ" noProof="0" dirty="0"/>
              <a:t>Děkuji</a:t>
            </a:r>
            <a:br>
              <a:rPr lang="cs-CZ" noProof="0" dirty="0"/>
            </a:br>
            <a:r>
              <a:rPr lang="cs-CZ" noProof="0" dirty="0"/>
              <a:t>za pozornost</a:t>
            </a:r>
          </a:p>
        </p:txBody>
      </p:sp>
      <p:sp>
        <p:nvSpPr>
          <p:cNvPr id="5" name="Zástupný symbol pro obsah 2">
            <a:extLst>
              <a:ext uri="{FF2B5EF4-FFF2-40B4-BE49-F238E27FC236}">
                <a16:creationId xmlns:a16="http://schemas.microsoft.com/office/drawing/2014/main" id="{C0B9B68E-35D5-30A7-7E39-DDBA219CFE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00000" y="4245429"/>
            <a:ext cx="5400000" cy="1968940"/>
          </a:xfrm>
        </p:spPr>
        <p:txBody>
          <a:bodyPr>
            <a:normAutofit fontScale="92500"/>
          </a:bodyPr>
          <a:lstStyle/>
          <a:p>
            <a:r>
              <a:rPr lang="cs-CZ" noProof="0" dirty="0"/>
              <a:t>Miloš </a:t>
            </a:r>
            <a:r>
              <a:rPr lang="cs-CZ" dirty="0"/>
              <a:t>Š</a:t>
            </a:r>
            <a:r>
              <a:rPr lang="cs-CZ" noProof="0" dirty="0" err="1"/>
              <a:t>enkýř</a:t>
            </a:r>
            <a:endParaRPr lang="cs-CZ" noProof="0" dirty="0"/>
          </a:p>
          <a:p>
            <a:r>
              <a:rPr lang="cs-CZ" sz="2100" dirty="0"/>
              <a:t>milos.senkyr@crr.gov.cz</a:t>
            </a:r>
          </a:p>
          <a:p>
            <a:endParaRPr lang="cs-CZ" dirty="0"/>
          </a:p>
          <a:p>
            <a:endParaRPr lang="cs-CZ" noProof="0" dirty="0"/>
          </a:p>
          <a:p>
            <a:r>
              <a:rPr lang="cs-CZ" sz="1900" i="1" dirty="0"/>
              <a:t>Při tvorbě prezentace byla využita umělá inteligence.</a:t>
            </a:r>
            <a:endParaRPr lang="cs-CZ" sz="1900" i="1" noProof="0" dirty="0"/>
          </a:p>
        </p:txBody>
      </p:sp>
    </p:spTree>
    <p:extLst>
      <p:ext uri="{BB962C8B-B14F-4D97-AF65-F5344CB8AC3E}">
        <p14:creationId xmlns:p14="http://schemas.microsoft.com/office/powerpoint/2010/main" val="21585195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F7DC2C-2ECB-A57F-C16D-BA0EC3C775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>
            <a:extLst>
              <a:ext uri="{FF2B5EF4-FFF2-40B4-BE49-F238E27FC236}">
                <a16:creationId xmlns:a16="http://schemas.microsoft.com/office/drawing/2014/main" id="{F98ABB53-2116-967D-E119-FFF956A454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noProof="0" dirty="0"/>
              <a:t>Obsah</a:t>
            </a:r>
          </a:p>
        </p:txBody>
      </p:sp>
      <p:sp>
        <p:nvSpPr>
          <p:cNvPr id="5" name="Zástupný symbol pro obsah 6">
            <a:extLst>
              <a:ext uri="{FF2B5EF4-FFF2-40B4-BE49-F238E27FC236}">
                <a16:creationId xmlns:a16="http://schemas.microsoft.com/office/drawing/2014/main" id="{E67EDF2E-7615-F8EF-565E-2917406EE9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spcCol="360000">
            <a:normAutofit/>
          </a:bodyPr>
          <a:lstStyle/>
          <a:p>
            <a:pPr>
              <a:spcBef>
                <a:spcPts val="1600"/>
              </a:spcBef>
            </a:pPr>
            <a:r>
              <a:rPr lang="cs-CZ" b="1" noProof="0" dirty="0">
                <a:solidFill>
                  <a:schemeClr val="accent1"/>
                </a:solidFill>
              </a:rPr>
              <a:t>01</a:t>
            </a:r>
            <a:r>
              <a:rPr lang="cs-CZ" noProof="0" dirty="0"/>
              <a:t>	AI jako pomoc, ne trend</a:t>
            </a:r>
          </a:p>
          <a:p>
            <a:pPr>
              <a:spcBef>
                <a:spcPts val="1600"/>
              </a:spcBef>
            </a:pPr>
            <a:r>
              <a:rPr lang="cs-CZ" b="1" noProof="0" dirty="0">
                <a:solidFill>
                  <a:schemeClr val="accent1"/>
                </a:solidFill>
              </a:rPr>
              <a:t>02</a:t>
            </a:r>
            <a:r>
              <a:rPr lang="cs-CZ" noProof="0" dirty="0"/>
              <a:t>	Kdy má AI největší přínos</a:t>
            </a:r>
          </a:p>
          <a:p>
            <a:pPr>
              <a:spcBef>
                <a:spcPts val="1600"/>
              </a:spcBef>
            </a:pPr>
            <a:r>
              <a:rPr lang="cs-CZ" b="1" noProof="0" dirty="0">
                <a:solidFill>
                  <a:schemeClr val="accent1"/>
                </a:solidFill>
              </a:rPr>
              <a:t>03</a:t>
            </a:r>
            <a:r>
              <a:rPr lang="cs-CZ" noProof="0" dirty="0">
                <a:solidFill>
                  <a:schemeClr val="accent2"/>
                </a:solidFill>
              </a:rPr>
              <a:t>	</a:t>
            </a:r>
            <a:r>
              <a:rPr lang="cs-CZ" noProof="0" dirty="0"/>
              <a:t>Kde může AI pomáhat obcím</a:t>
            </a:r>
          </a:p>
          <a:p>
            <a:pPr>
              <a:spcBef>
                <a:spcPts val="1600"/>
              </a:spcBef>
            </a:pPr>
            <a:r>
              <a:rPr lang="cs-CZ" b="1" noProof="0" dirty="0">
                <a:solidFill>
                  <a:schemeClr val="accent1"/>
                </a:solidFill>
              </a:rPr>
              <a:t>04</a:t>
            </a:r>
            <a:r>
              <a:rPr lang="cs-CZ" noProof="0" dirty="0">
                <a:solidFill>
                  <a:schemeClr val="accent1"/>
                </a:solidFill>
              </a:rPr>
              <a:t>	</a:t>
            </a:r>
            <a:r>
              <a:rPr lang="cs-CZ" noProof="0" dirty="0"/>
              <a:t>Příklady z praxe</a:t>
            </a:r>
          </a:p>
          <a:p>
            <a:pPr lvl="2" indent="-504000">
              <a:lnSpc>
                <a:spcPct val="100000"/>
              </a:lnSpc>
              <a:spcBef>
                <a:spcPts val="1600"/>
              </a:spcBef>
              <a:spcAft>
                <a:spcPts val="1000"/>
              </a:spcAft>
            </a:pPr>
            <a:r>
              <a:rPr lang="cs-CZ" sz="2000" b="1" noProof="0" dirty="0">
                <a:solidFill>
                  <a:schemeClr val="accent1"/>
                </a:solidFill>
              </a:rPr>
              <a:t>05	</a:t>
            </a:r>
            <a:r>
              <a:rPr lang="cs-CZ" sz="2000" noProof="0" dirty="0">
                <a:solidFill>
                  <a:schemeClr val="tx1"/>
                </a:solidFill>
              </a:rPr>
              <a:t>Jak na to, aby to fungovalo</a:t>
            </a:r>
          </a:p>
        </p:txBody>
      </p:sp>
    </p:spTree>
    <p:extLst>
      <p:ext uri="{BB962C8B-B14F-4D97-AF65-F5344CB8AC3E}">
        <p14:creationId xmlns:p14="http://schemas.microsoft.com/office/powerpoint/2010/main" val="42928497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0D7553-F8E2-63B7-185A-94C55CA29C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7">
            <a:extLst>
              <a:ext uri="{FF2B5EF4-FFF2-40B4-BE49-F238E27FC236}">
                <a16:creationId xmlns:a16="http://schemas.microsoft.com/office/drawing/2014/main" id="{BD17EED4-CBD3-E9FF-8900-E7ED753FB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noProof="0" dirty="0">
                <a:solidFill>
                  <a:schemeClr val="bg1"/>
                </a:solidFill>
              </a:rPr>
              <a:t>01</a:t>
            </a:r>
            <a:r>
              <a:rPr lang="cs-CZ" noProof="0" dirty="0"/>
              <a:t>	AI jako pomoc, ne trend</a:t>
            </a:r>
          </a:p>
        </p:txBody>
      </p:sp>
      <p:sp>
        <p:nvSpPr>
          <p:cNvPr id="5" name="Zástupný symbol pro obsah 6">
            <a:extLst>
              <a:ext uri="{FF2B5EF4-FFF2-40B4-BE49-F238E27FC236}">
                <a16:creationId xmlns:a16="http://schemas.microsoft.com/office/drawing/2014/main" id="{462529F5-E755-04ED-4AFD-EA6528392BF4}"/>
              </a:ext>
            </a:extLst>
          </p:cNvPr>
          <p:cNvSpPr txBox="1">
            <a:spLocks/>
          </p:cNvSpPr>
          <p:nvPr/>
        </p:nvSpPr>
        <p:spPr>
          <a:xfrm>
            <a:off x="200025" y="2865691"/>
            <a:ext cx="11891772" cy="11133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indent="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endParaRPr lang="cs-CZ" sz="3000" noProof="0" dirty="0">
              <a:latin typeface="Arial" panose="020B0604020202020204" pitchFamily="34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83552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96599F-7181-3E96-A280-0F1952A87B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70C2DBF-0FAA-299C-9DDB-04F07EEA5F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noProof="0" dirty="0"/>
              <a:t>AI jako pomoc, ne trend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9A4FC4E-8638-D0E3-360E-17D68EE93B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cs-CZ" sz="2400" dirty="0"/>
              <a:t>Nejdřív si řekněme, co chceme zrychlit, zjednodušit nebo zpřesnit.</a:t>
            </a:r>
          </a:p>
          <a:p>
            <a:endParaRPr lang="cs-CZ" sz="2400" dirty="0"/>
          </a:p>
          <a:p>
            <a:r>
              <a:rPr lang="cs-CZ" sz="2400" dirty="0"/>
              <a:t>Začněme tam, kde AI opravdu šetří čas nebo zlepšuje služby.</a:t>
            </a:r>
          </a:p>
          <a:p>
            <a:endParaRPr lang="cs-CZ" sz="2400" dirty="0"/>
          </a:p>
          <a:p>
            <a:r>
              <a:rPr lang="cs-CZ" sz="2400" dirty="0"/>
              <a:t>Pokud AI nepřináší reálný přínos, nemá smysl ji do agendy tlačit.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411AA879-6C9A-A675-5E8A-EA63E2BCF7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5A12E-3DFE-4C3E-9036-7893F29C52C1}" type="slidenum">
              <a:rPr lang="cs-CZ" noProof="0" smtClean="0"/>
              <a:t>4</a:t>
            </a:fld>
            <a:endParaRPr lang="cs-CZ" noProof="0" dirty="0"/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4FBC431C-B224-643A-91EA-28A4201CC6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7132" y="1690688"/>
            <a:ext cx="4416136" cy="4416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4691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78ED6D-B551-9785-A09D-2E07051BFE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7">
            <a:extLst>
              <a:ext uri="{FF2B5EF4-FFF2-40B4-BE49-F238E27FC236}">
                <a16:creationId xmlns:a16="http://schemas.microsoft.com/office/drawing/2014/main" id="{AA4067BF-429B-4FD3-8743-6823B6AD4C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noProof="0" dirty="0">
                <a:solidFill>
                  <a:schemeClr val="bg1"/>
                </a:solidFill>
              </a:rPr>
              <a:t>02</a:t>
            </a:r>
            <a:r>
              <a:rPr lang="cs-CZ" noProof="0" dirty="0"/>
              <a:t>	Kdy má AI největší přínos</a:t>
            </a:r>
          </a:p>
        </p:txBody>
      </p:sp>
      <p:sp>
        <p:nvSpPr>
          <p:cNvPr id="5" name="Zástupný symbol pro obsah 6">
            <a:extLst>
              <a:ext uri="{FF2B5EF4-FFF2-40B4-BE49-F238E27FC236}">
                <a16:creationId xmlns:a16="http://schemas.microsoft.com/office/drawing/2014/main" id="{319BFCBA-737A-24D0-E8A1-CD6497EB96A5}"/>
              </a:ext>
            </a:extLst>
          </p:cNvPr>
          <p:cNvSpPr txBox="1">
            <a:spLocks/>
          </p:cNvSpPr>
          <p:nvPr/>
        </p:nvSpPr>
        <p:spPr>
          <a:xfrm>
            <a:off x="200025" y="2865691"/>
            <a:ext cx="11891772" cy="11133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indent="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endParaRPr lang="cs-CZ" sz="3000" noProof="0" dirty="0">
              <a:latin typeface="Arial" panose="020B0604020202020204" pitchFamily="34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29234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8978F5-DDDC-BBC8-6267-3116D85632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811060A-6D4C-CF37-D8D5-FFFE9493FA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noProof="0" dirty="0"/>
              <a:t>Kdy má AI největší přínos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AA2C5A3-6185-AAC6-0D7D-563D32DD33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fontAlgn="base"/>
            <a:r>
              <a:rPr lang="en-US" dirty="0"/>
              <a:t>Tam, </a:t>
            </a:r>
            <a:r>
              <a:rPr lang="en-US" dirty="0" err="1"/>
              <a:t>kde</a:t>
            </a:r>
            <a:r>
              <a:rPr lang="en-US" dirty="0"/>
              <a:t> se </a:t>
            </a:r>
            <a:r>
              <a:rPr lang="en-US" dirty="0" err="1"/>
              <a:t>pracuje</a:t>
            </a:r>
            <a:r>
              <a:rPr lang="en-US" dirty="0"/>
              <a:t> s </a:t>
            </a:r>
            <a:r>
              <a:rPr lang="en-US" dirty="0" err="1"/>
              <a:t>větším</a:t>
            </a:r>
            <a:r>
              <a:rPr lang="en-US" dirty="0"/>
              <a:t> </a:t>
            </a:r>
            <a:r>
              <a:rPr lang="en-US" dirty="0" err="1"/>
              <a:t>množstvím</a:t>
            </a:r>
            <a:r>
              <a:rPr lang="en-US" dirty="0"/>
              <a:t> </a:t>
            </a:r>
            <a:r>
              <a:rPr lang="en-US" dirty="0" err="1"/>
              <a:t>informací</a:t>
            </a:r>
            <a:r>
              <a:rPr lang="en-US" dirty="0"/>
              <a:t> </a:t>
            </a:r>
            <a:r>
              <a:rPr lang="en-US" dirty="0" err="1"/>
              <a:t>nebo</a:t>
            </a:r>
            <a:r>
              <a:rPr lang="en-US" dirty="0"/>
              <a:t> </a:t>
            </a:r>
            <a:r>
              <a:rPr lang="en-US" dirty="0" err="1"/>
              <a:t>dokumentů</a:t>
            </a:r>
            <a:endParaRPr lang="cs-CZ" dirty="0"/>
          </a:p>
          <a:p>
            <a:pPr fontAlgn="base"/>
            <a:r>
              <a:rPr lang="en-US" dirty="0"/>
              <a:t>Tam, </a:t>
            </a:r>
            <a:r>
              <a:rPr lang="en-US" dirty="0" err="1"/>
              <a:t>kde</a:t>
            </a:r>
            <a:r>
              <a:rPr lang="en-US" dirty="0"/>
              <a:t> se </a:t>
            </a:r>
            <a:r>
              <a:rPr lang="en-US" dirty="0" err="1"/>
              <a:t>opakují</a:t>
            </a:r>
            <a:r>
              <a:rPr lang="en-US" dirty="0"/>
              <a:t> </a:t>
            </a:r>
            <a:r>
              <a:rPr lang="en-US" dirty="0" err="1"/>
              <a:t>stejné</a:t>
            </a:r>
            <a:r>
              <a:rPr lang="en-US" dirty="0"/>
              <a:t> </a:t>
            </a:r>
            <a:r>
              <a:rPr lang="en-US" dirty="0" err="1"/>
              <a:t>nebo</a:t>
            </a:r>
            <a:r>
              <a:rPr lang="en-US" dirty="0"/>
              <a:t> </a:t>
            </a:r>
            <a:r>
              <a:rPr lang="en-US" dirty="0" err="1"/>
              <a:t>podobné</a:t>
            </a:r>
            <a:r>
              <a:rPr lang="en-US" dirty="0"/>
              <a:t> </a:t>
            </a:r>
            <a:r>
              <a:rPr lang="en-US" dirty="0" err="1"/>
              <a:t>úkoly</a:t>
            </a:r>
            <a:endParaRPr lang="cs-CZ" dirty="0"/>
          </a:p>
          <a:p>
            <a:pPr fontAlgn="base"/>
            <a:r>
              <a:rPr lang="en-US" dirty="0"/>
              <a:t>Tam, </a:t>
            </a:r>
            <a:r>
              <a:rPr lang="en-US" dirty="0" err="1"/>
              <a:t>kde</a:t>
            </a:r>
            <a:r>
              <a:rPr lang="en-US" dirty="0"/>
              <a:t> AI </a:t>
            </a:r>
            <a:r>
              <a:rPr lang="en-US" dirty="0" err="1"/>
              <a:t>reálně</a:t>
            </a:r>
            <a:r>
              <a:rPr lang="en-US" dirty="0"/>
              <a:t> </a:t>
            </a:r>
            <a:r>
              <a:rPr lang="en-US" dirty="0" err="1"/>
              <a:t>šetří</a:t>
            </a:r>
            <a:r>
              <a:rPr lang="en-US" dirty="0"/>
              <a:t> </a:t>
            </a:r>
            <a:r>
              <a:rPr lang="en-US" dirty="0" err="1"/>
              <a:t>čas</a:t>
            </a:r>
            <a:r>
              <a:rPr lang="en-US" dirty="0"/>
              <a:t> a </a:t>
            </a:r>
            <a:r>
              <a:rPr lang="en-US" dirty="0" err="1"/>
              <a:t>má</a:t>
            </a:r>
            <a:r>
              <a:rPr lang="en-US" dirty="0"/>
              <a:t> </a:t>
            </a:r>
            <a:r>
              <a:rPr lang="en-US" dirty="0" err="1"/>
              <a:t>ekonomický</a:t>
            </a:r>
            <a:r>
              <a:rPr lang="en-US" dirty="0"/>
              <a:t> </a:t>
            </a:r>
            <a:r>
              <a:rPr lang="en-US" dirty="0" err="1"/>
              <a:t>smysl</a:t>
            </a:r>
            <a:endParaRPr lang="cs-CZ" dirty="0"/>
          </a:p>
          <a:p>
            <a:pPr fontAlgn="base"/>
            <a:r>
              <a:rPr lang="en-US" dirty="0"/>
              <a:t>Tam, </a:t>
            </a:r>
            <a:r>
              <a:rPr lang="en-US" dirty="0" err="1"/>
              <a:t>kde</a:t>
            </a:r>
            <a:r>
              <a:rPr lang="en-US" dirty="0"/>
              <a:t> </a:t>
            </a:r>
            <a:r>
              <a:rPr lang="en-US" dirty="0" err="1"/>
              <a:t>jsou</a:t>
            </a:r>
            <a:r>
              <a:rPr lang="en-US" dirty="0"/>
              <a:t> data a </a:t>
            </a:r>
            <a:r>
              <a:rPr lang="en-US" dirty="0" err="1"/>
              <a:t>podklady</a:t>
            </a:r>
            <a:r>
              <a:rPr lang="en-US" dirty="0"/>
              <a:t> v </a:t>
            </a:r>
            <a:r>
              <a:rPr lang="en-US" dirty="0" err="1"/>
              <a:t>rozumném</a:t>
            </a:r>
            <a:r>
              <a:rPr lang="en-US" dirty="0"/>
              <a:t> </a:t>
            </a:r>
            <a:r>
              <a:rPr lang="en-US" dirty="0" err="1"/>
              <a:t>pořádku</a:t>
            </a:r>
            <a:endParaRPr lang="cs-CZ" dirty="0"/>
          </a:p>
          <a:p>
            <a:pPr fontAlgn="base"/>
            <a:r>
              <a:rPr lang="cs-CZ" dirty="0"/>
              <a:t>Tam, kde člověk může výsledek snadno ověřit</a:t>
            </a:r>
            <a:endParaRPr lang="en-US" dirty="0"/>
          </a:p>
          <a:p>
            <a:endParaRPr lang="cs-CZ" noProof="0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BC87D50C-0EE4-7C89-FBFC-990FA749D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5A12E-3DFE-4C3E-9036-7893F29C52C1}" type="slidenum">
              <a:rPr lang="cs-CZ" noProof="0" smtClean="0"/>
              <a:t>6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2996773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2596BC-C2F0-79E8-DA74-AE5D78FE44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1485BA8-DE14-9958-BE52-06A620E7CD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noProof="0" dirty="0"/>
              <a:t>Kde AI nepomáhá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238CD12-4C9A-0A62-F7CC-064B3CFBB1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fontAlgn="base"/>
            <a:r>
              <a:rPr lang="cs-CZ" dirty="0"/>
              <a:t>Pokud proces nefunguje už dnes, AI ho sama nespasí.</a:t>
            </a:r>
          </a:p>
          <a:p>
            <a:pPr fontAlgn="base"/>
            <a:r>
              <a:rPr lang="cs-CZ" dirty="0"/>
              <a:t>Pokud jsou data a dokumenty neúplné, nepořádné nebo nedigitalizované, bude přínos AI omezený.</a:t>
            </a:r>
          </a:p>
          <a:p>
            <a:pPr fontAlgn="base"/>
            <a:r>
              <a:rPr lang="cs-CZ" dirty="0"/>
              <a:t>Tam, kde čekáme, že AI bude rozhodovat za člověka. AI je jen pomocník.</a:t>
            </a:r>
          </a:p>
          <a:p>
            <a:pPr fontAlgn="base"/>
            <a:r>
              <a:rPr lang="cs-CZ" dirty="0"/>
              <a:t>Tam, kde od AI čekáme zázrak místo zlepšení konkrétní práce.</a:t>
            </a:r>
          </a:p>
          <a:p>
            <a:endParaRPr lang="cs-CZ" noProof="0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C8CD468D-17F3-3E47-9A3F-9C9B23C7F2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5A12E-3DFE-4C3E-9036-7893F29C52C1}" type="slidenum">
              <a:rPr lang="cs-CZ" noProof="0" smtClean="0"/>
              <a:t>7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15661773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7F3645-2FAD-BADA-51DB-A46D624634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604D591-9E09-00C8-50D9-E7D60392BE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noProof="0" dirty="0"/>
              <a:t>V čem AI pomáhá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3430DC38-5418-1685-7186-B346FDACFC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5A12E-3DFE-4C3E-9036-7893F29C52C1}" type="slidenum">
              <a:rPr lang="cs-CZ" noProof="0" smtClean="0"/>
              <a:pPr/>
              <a:t>8</a:t>
            </a:fld>
            <a:endParaRPr lang="cs-CZ" noProof="0" dirty="0"/>
          </a:p>
        </p:txBody>
      </p:sp>
      <p:pic>
        <p:nvPicPr>
          <p:cNvPr id="13" name="Zástupný symbol obrázku 12">
            <a:extLst>
              <a:ext uri="{FF2B5EF4-FFF2-40B4-BE49-F238E27FC236}">
                <a16:creationId xmlns:a16="http://schemas.microsoft.com/office/drawing/2014/main" id="{DEF2D667-062C-BD5C-2DA1-C459D8F5476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22" b="11322"/>
          <a:stretch/>
        </p:blipFill>
        <p:spPr>
          <a:xfrm>
            <a:off x="1064214" y="2215662"/>
            <a:ext cx="2428993" cy="1878966"/>
          </a:xfrm>
        </p:spPr>
      </p:pic>
      <p:pic>
        <p:nvPicPr>
          <p:cNvPr id="17" name="Zástupný symbol obrázku 16">
            <a:extLst>
              <a:ext uri="{FF2B5EF4-FFF2-40B4-BE49-F238E27FC236}">
                <a16:creationId xmlns:a16="http://schemas.microsoft.com/office/drawing/2014/main" id="{37B27A37-39E8-3E61-4DAE-0698DB3F1812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2" t="7394" r="-6412" b="15249"/>
          <a:stretch>
            <a:fillRect/>
          </a:stretch>
        </p:blipFill>
        <p:spPr>
          <a:xfrm>
            <a:off x="8698793" y="2215662"/>
            <a:ext cx="2428993" cy="1878966"/>
          </a:xfrm>
        </p:spPr>
      </p:pic>
      <p:pic>
        <p:nvPicPr>
          <p:cNvPr id="15" name="Zástupný symbol obrázku 14">
            <a:extLst>
              <a:ext uri="{FF2B5EF4-FFF2-40B4-BE49-F238E27FC236}">
                <a16:creationId xmlns:a16="http://schemas.microsoft.com/office/drawing/2014/main" id="{F14B7B3E-BCB9-9797-5CBD-6B90E97C98A5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22" b="11322"/>
          <a:stretch>
            <a:fillRect/>
          </a:stretch>
        </p:blipFill>
        <p:spPr>
          <a:xfrm>
            <a:off x="4816639" y="2215662"/>
            <a:ext cx="2428993" cy="1878966"/>
          </a:xfrm>
        </p:spPr>
      </p:pic>
      <p:sp>
        <p:nvSpPr>
          <p:cNvPr id="20" name="Zástupný obsah 19">
            <a:extLst>
              <a:ext uri="{FF2B5EF4-FFF2-40B4-BE49-F238E27FC236}">
                <a16:creationId xmlns:a16="http://schemas.microsoft.com/office/drawing/2014/main" id="{029F064F-4B56-51D6-ACDE-370FE75706C1}"/>
              </a:ext>
            </a:extLst>
          </p:cNvPr>
          <p:cNvSpPr>
            <a:spLocks noGrp="1"/>
          </p:cNvSpPr>
          <p:nvPr>
            <p:ph sz="half" idx="21"/>
          </p:nvPr>
        </p:nvSpPr>
        <p:spPr>
          <a:xfrm>
            <a:off x="1064214" y="4430804"/>
            <a:ext cx="2419393" cy="1403889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cs-CZ" noProof="0" dirty="0"/>
              <a:t>Osobní produktivita</a:t>
            </a:r>
          </a:p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cs-CZ" b="0" noProof="0" dirty="0">
                <a:solidFill>
                  <a:schemeClr val="tx1"/>
                </a:solidFill>
              </a:rPr>
              <a:t>Pomoc jednotlivci </a:t>
            </a:r>
            <a:br>
              <a:rPr lang="cs-CZ" b="0" noProof="0" dirty="0">
                <a:solidFill>
                  <a:schemeClr val="tx1"/>
                </a:solidFill>
              </a:rPr>
            </a:br>
            <a:r>
              <a:rPr lang="cs-CZ" b="0" noProof="0" dirty="0">
                <a:solidFill>
                  <a:schemeClr val="tx1"/>
                </a:solidFill>
              </a:rPr>
              <a:t>🟰 efekt pro celou organizaci.</a:t>
            </a:r>
          </a:p>
        </p:txBody>
      </p:sp>
      <p:sp>
        <p:nvSpPr>
          <p:cNvPr id="10" name="Zástupný obsah 9">
            <a:extLst>
              <a:ext uri="{FF2B5EF4-FFF2-40B4-BE49-F238E27FC236}">
                <a16:creationId xmlns:a16="http://schemas.microsoft.com/office/drawing/2014/main" id="{9B2620B7-38C6-3274-ABC3-8C5217419129}"/>
              </a:ext>
            </a:extLst>
          </p:cNvPr>
          <p:cNvSpPr>
            <a:spLocks noGrp="1"/>
          </p:cNvSpPr>
          <p:nvPr>
            <p:ph sz="half" idx="22"/>
          </p:nvPr>
        </p:nvSpPr>
        <p:spPr>
          <a:xfrm>
            <a:off x="4816639" y="4444252"/>
            <a:ext cx="2419393" cy="1403889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cs-CZ" noProof="0" dirty="0"/>
              <a:t>Interní agenda</a:t>
            </a:r>
          </a:p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cs-CZ" b="0" noProof="0" dirty="0">
                <a:solidFill>
                  <a:schemeClr val="tx1"/>
                </a:solidFill>
              </a:rPr>
              <a:t>HR procesy, účetnictví, kontroly, formuláře atd.</a:t>
            </a:r>
          </a:p>
          <a:p>
            <a:endParaRPr lang="cs-CZ" noProof="0" dirty="0"/>
          </a:p>
        </p:txBody>
      </p:sp>
      <p:sp>
        <p:nvSpPr>
          <p:cNvPr id="12" name="Zástupný obsah 11">
            <a:extLst>
              <a:ext uri="{FF2B5EF4-FFF2-40B4-BE49-F238E27FC236}">
                <a16:creationId xmlns:a16="http://schemas.microsoft.com/office/drawing/2014/main" id="{8E7AEA53-F1BB-3622-E03A-0D860F735834}"/>
              </a:ext>
            </a:extLst>
          </p:cNvPr>
          <p:cNvSpPr>
            <a:spLocks noGrp="1"/>
          </p:cNvSpPr>
          <p:nvPr>
            <p:ph sz="half" idx="23"/>
          </p:nvPr>
        </p:nvSpPr>
        <p:spPr>
          <a:xfrm>
            <a:off x="8708393" y="4444252"/>
            <a:ext cx="2419393" cy="1403889"/>
          </a:xfrm>
        </p:spPr>
        <p:txBody>
          <a:bodyPr>
            <a:normAutofit lnSpcReduction="10000"/>
          </a:bodyPr>
          <a:lstStyle/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cs-CZ" noProof="0" dirty="0"/>
              <a:t>Komunikace a služby </a:t>
            </a:r>
            <a:r>
              <a:rPr lang="cs-CZ" dirty="0"/>
              <a:t>pro</a:t>
            </a:r>
            <a:r>
              <a:rPr lang="cs-CZ" noProof="0" dirty="0"/>
              <a:t> občany</a:t>
            </a:r>
          </a:p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cs-CZ" b="0" noProof="0" dirty="0">
                <a:solidFill>
                  <a:schemeClr val="tx1"/>
                </a:solidFill>
              </a:rPr>
              <a:t>Stěžejní agenda, největší přínos pro občany</a:t>
            </a:r>
          </a:p>
          <a:p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28415226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DD0050-EF71-D104-97EB-3D984019DC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7">
            <a:extLst>
              <a:ext uri="{FF2B5EF4-FFF2-40B4-BE49-F238E27FC236}">
                <a16:creationId xmlns:a16="http://schemas.microsoft.com/office/drawing/2014/main" id="{E19F315C-95CD-DBDF-D324-90139D915F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noProof="0" dirty="0">
                <a:solidFill>
                  <a:schemeClr val="bg1"/>
                </a:solidFill>
              </a:rPr>
              <a:t>03</a:t>
            </a:r>
            <a:r>
              <a:rPr lang="cs-CZ" noProof="0" dirty="0"/>
              <a:t>	</a:t>
            </a:r>
            <a:r>
              <a:rPr lang="cs-CZ" dirty="0"/>
              <a:t>Kde </a:t>
            </a:r>
            <a:r>
              <a:rPr lang="cs-CZ" noProof="0" dirty="0"/>
              <a:t>může AI pomáhat obcím</a:t>
            </a:r>
          </a:p>
        </p:txBody>
      </p:sp>
      <p:sp>
        <p:nvSpPr>
          <p:cNvPr id="5" name="Zástupný symbol pro obsah 6">
            <a:extLst>
              <a:ext uri="{FF2B5EF4-FFF2-40B4-BE49-F238E27FC236}">
                <a16:creationId xmlns:a16="http://schemas.microsoft.com/office/drawing/2014/main" id="{7AB29E8F-8F30-D24F-BF28-D9681F36D9B3}"/>
              </a:ext>
            </a:extLst>
          </p:cNvPr>
          <p:cNvSpPr txBox="1">
            <a:spLocks/>
          </p:cNvSpPr>
          <p:nvPr/>
        </p:nvSpPr>
        <p:spPr>
          <a:xfrm>
            <a:off x="200025" y="2865691"/>
            <a:ext cx="11891772" cy="11133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indent="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endParaRPr lang="cs-CZ" sz="3000" noProof="0" dirty="0">
              <a:latin typeface="Arial" panose="020B0604020202020204" pitchFamily="34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7342123"/>
      </p:ext>
    </p:extLst>
  </p:cSld>
  <p:clrMapOvr>
    <a:masterClrMapping/>
  </p:clrMapOvr>
</p:sld>
</file>

<file path=ppt/theme/theme1.xml><?xml version="1.0" encoding="utf-8"?>
<a:theme xmlns:a="http://schemas.openxmlformats.org/drawingml/2006/main" name="JVS PPS Light">
  <a:themeElements>
    <a:clrScheme name="JVS UOSS 1">
      <a:dk1>
        <a:srgbClr val="545860"/>
      </a:dk1>
      <a:lt1>
        <a:srgbClr val="FFFFFF"/>
      </a:lt1>
      <a:dk2>
        <a:srgbClr val="0C1838"/>
      </a:dk2>
      <a:lt2>
        <a:srgbClr val="A7A9B3"/>
      </a:lt2>
      <a:accent1>
        <a:srgbClr val="00459B"/>
      </a:accent1>
      <a:accent2>
        <a:srgbClr val="D70C0F"/>
      </a:accent2>
      <a:accent3>
        <a:srgbClr val="F7C1B9"/>
      </a:accent3>
      <a:accent4>
        <a:srgbClr val="690527"/>
      </a:accent4>
      <a:accent5>
        <a:srgbClr val="9DC8E9"/>
      </a:accent5>
      <a:accent6>
        <a:srgbClr val="878A95"/>
      </a:accent6>
      <a:hlink>
        <a:srgbClr val="008C99"/>
      </a:hlink>
      <a:folHlink>
        <a:srgbClr val="452E73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BB8D86AC3B5A3C4A870FE08A4AFE13C5" ma:contentTypeVersion="20" ma:contentTypeDescription="Vytvoří nový dokument" ma:contentTypeScope="" ma:versionID="bbc63e0cb900cc5f47ed25a69979b86f">
  <xsd:schema xmlns:xsd="http://www.w3.org/2001/XMLSchema" xmlns:xs="http://www.w3.org/2001/XMLSchema" xmlns:p="http://schemas.microsoft.com/office/2006/metadata/properties" xmlns:ns2="913ff78c-8145-49bc-92c7-825c2a948565" xmlns:ns3="8d514c59-15ed-4ede-8a38-b9913b465219" targetNamespace="http://schemas.microsoft.com/office/2006/metadata/properties" ma:root="true" ma:fieldsID="37d9db3ecdbe5971639903e2387c9df1" ns2:_="" ns3:_="">
    <xsd:import namespace="913ff78c-8145-49bc-92c7-825c2a948565"/>
    <xsd:import namespace="8d514c59-15ed-4ede-8a38-b9913b465219"/>
    <xsd:element name="properties">
      <xsd:complexType>
        <xsd:sequence>
          <xsd:element name="documentManagement">
            <xsd:complexType>
              <xsd:all>
                <xsd:element ref="ns2:Datum" minOccurs="0"/>
                <xsd:element ref="ns2:Odkaz" minOccurs="0"/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13ff78c-8145-49bc-92c7-825c2a948565" elementFormDefault="qualified">
    <xsd:import namespace="http://schemas.microsoft.com/office/2006/documentManagement/types"/>
    <xsd:import namespace="http://schemas.microsoft.com/office/infopath/2007/PartnerControls"/>
    <xsd:element name="Datum" ma:index="3" nillable="true" ma:displayName="Datum" ma:format="DateTime" ma:internalName="Datum" ma:readOnly="false">
      <xsd:simpleType>
        <xsd:restriction base="dms:DateTime"/>
      </xsd:simpleType>
    </xsd:element>
    <xsd:element name="Odkaz" ma:index="4" nillable="true" ma:displayName="Odkaz" ma:format="Hyperlink" ma:internalName="Odkaz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Značky obrázků" ma:readOnly="false" ma:fieldId="{5cf76f15-5ced-4ddc-b409-7134ff3c332f}" ma:taxonomyMulti="true" ma:sspId="ee38a382-c502-43bf-abac-d2fc7936176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3" nillable="true" ma:displayName="Extracted Text" ma:hidden="true" ma:internalName="MediaServiceOCR" ma:readOnly="true">
      <xsd:simpleType>
        <xsd:restriction base="dms:Note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description="" ma:hidden="true" ma:indexed="true" ma:internalName="MediaServiceDateTake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0" nillable="true" ma:displayName="Location" ma:description="" ma:hidden="true" ma:indexed="true" ma:internalName="MediaServiceLocation" ma:readOnly="true">
      <xsd:simpleType>
        <xsd:restriction base="dms:Text"/>
      </xsd:simpleType>
    </xsd:element>
    <xsd:element name="MediaServiceObjectDetectorVersions" ma:index="2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d514c59-15ed-4ede-8a38-b9913b46521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88c876e1-21fd-4e15-94d2-a7fe74bb5e8d}" ma:internalName="TaxCatchAll" ma:readOnly="false" ma:showField="CatchAllData" ma:web="8d514c59-15ed-4ede-8a38-b9913b46521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6" nillable="true" ma:displayName="Sdílí se s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dílené s podrobnostmi" ma:hidden="true" ma:internalName="SharedWithDetail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Typ obsahu"/>
        <xsd:element ref="dc:title" minOccurs="0" maxOccurs="1" ma:index="1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13ff78c-8145-49bc-92c7-825c2a948565">
      <Terms xmlns="http://schemas.microsoft.com/office/infopath/2007/PartnerControls"/>
    </lcf76f155ced4ddcb4097134ff3c332f>
    <TaxCatchAll xmlns="8d514c59-15ed-4ede-8a38-b9913b465219" xsi:nil="true"/>
    <Odkaz xmlns="913ff78c-8145-49bc-92c7-825c2a948565">
      <Url xsi:nil="true"/>
      <Description xsi:nil="true"/>
    </Odkaz>
    <Datum xmlns="913ff78c-8145-49bc-92c7-825c2a948565" xsi:nil="true"/>
  </documentManagement>
</p:properties>
</file>

<file path=customXml/itemProps1.xml><?xml version="1.0" encoding="utf-8"?>
<ds:datastoreItem xmlns:ds="http://schemas.openxmlformats.org/officeDocument/2006/customXml" ds:itemID="{CC91B0F1-BDD1-486A-BD8F-8AC4E1CC693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C6F0C00-A050-41DD-99EE-548FBBD73DDB}"/>
</file>

<file path=customXml/itemProps3.xml><?xml version="1.0" encoding="utf-8"?>
<ds:datastoreItem xmlns:ds="http://schemas.openxmlformats.org/officeDocument/2006/customXml" ds:itemID="{2D19C120-5274-443A-93A6-139E5591E124}">
  <ds:schemaRefs>
    <ds:schemaRef ds:uri="http://schemas.microsoft.com/office/2006/metadata/properties"/>
    <ds:schemaRef ds:uri="http://schemas.microsoft.com/office/infopath/2007/PartnerControls"/>
    <ds:schemaRef ds:uri="bb50961a-01f8-4a31-97df-cc737852abde"/>
    <ds:schemaRef ds:uri="d6be7263-8cf3-404f-8f3a-9141da07474e"/>
    <ds:schemaRef ds:uri="913ff78c-8145-49bc-92c7-825c2a948565"/>
    <ds:schemaRef ds:uri="8d514c59-15ed-4ede-8a38-b9913b465219"/>
    <ds:schemaRef ds:uri="97a11eb0-1de4-4dea-8117-42250bfed714"/>
    <ds:schemaRef ds:uri="be08ce9e-1a0d-47a2-842f-2c5e51b500b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19021</TotalTime>
  <Words>726</Words>
  <Application>Microsoft Office PowerPoint</Application>
  <PresentationFormat>Širokoúhlá obrazovka</PresentationFormat>
  <Paragraphs>115</Paragraphs>
  <Slides>18</Slides>
  <Notes>2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18</vt:i4>
      </vt:variant>
    </vt:vector>
  </HeadingPairs>
  <TitlesOfParts>
    <vt:vector size="21" baseType="lpstr">
      <vt:lpstr>Arial</vt:lpstr>
      <vt:lpstr>Wingdings</vt:lpstr>
      <vt:lpstr>JVS PPS Light</vt:lpstr>
      <vt:lpstr>Jak reálně využívat AI na úřadě </vt:lpstr>
      <vt:lpstr>Obsah</vt:lpstr>
      <vt:lpstr>01 AI jako pomoc, ne trend</vt:lpstr>
      <vt:lpstr>AI jako pomoc, ne trend</vt:lpstr>
      <vt:lpstr>02 Kdy má AI největší přínos</vt:lpstr>
      <vt:lpstr>Kdy má AI největší přínos</vt:lpstr>
      <vt:lpstr>Kde AI nepomáhá</vt:lpstr>
      <vt:lpstr>V čem AI pomáhá</vt:lpstr>
      <vt:lpstr>03 Kde může AI pomáhat obcím</vt:lpstr>
      <vt:lpstr>Hledejme to správné využití pro naši agendu</vt:lpstr>
      <vt:lpstr>Praktický příklad</vt:lpstr>
      <vt:lpstr>Každá obec je jiná</vt:lpstr>
      <vt:lpstr>04 Příklady z praxe</vt:lpstr>
      <vt:lpstr>DORA – pomocník nad interní dokumentací</vt:lpstr>
      <vt:lpstr>ANAKONDA – příklad pro objemnější agendu</vt:lpstr>
      <vt:lpstr>05 Jak na to, aby to fungovalo</vt:lpstr>
      <vt:lpstr>Jak k AI přistoupit, aby to fungovalo</vt:lpstr>
      <vt:lpstr>Děkuji za pozornost</vt:lpstr>
    </vt:vector>
  </TitlesOfParts>
  <Manager/>
  <Company>Jednotný vizuální styl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subject/>
  <dc:creator>Karel Drašnar</dc:creator>
  <cp:keywords/>
  <dc:description/>
  <cp:lastModifiedBy>Šenkýř Miloš</cp:lastModifiedBy>
  <cp:revision>230</cp:revision>
  <cp:lastPrinted>2025-10-24T08:31:40Z</cp:lastPrinted>
  <dcterms:created xsi:type="dcterms:W3CDTF">2025-01-29T13:36:29Z</dcterms:created>
  <dcterms:modified xsi:type="dcterms:W3CDTF">2026-05-07T12:21:27Z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0x010100BB8D86AC3B5A3C4A870FE08A4AFE13C5</vt:lpwstr>
  </property>
  <property fmtid="{D5CDD505-2E9C-101B-9397-08002B2CF9AE}" pid="3" name="MediaServiceImageTags">
    <vt:lpwstr/>
  </property>
  <property fmtid="{D5CDD505-2E9C-101B-9397-08002B2CF9AE}" pid="4" name="MSIP_Label_b3564849-fbfc-4795-ad59-055bb350645f_Enabled">
    <vt:lpwstr>true</vt:lpwstr>
  </property>
  <property fmtid="{D5CDD505-2E9C-101B-9397-08002B2CF9AE}" pid="5" name="MSIP_Label_b3564849-fbfc-4795-ad59-055bb350645f_SetDate">
    <vt:lpwstr>2025-11-05T08:47:26Z</vt:lpwstr>
  </property>
  <property fmtid="{D5CDD505-2E9C-101B-9397-08002B2CF9AE}" pid="6" name="MSIP_Label_b3564849-fbfc-4795-ad59-055bb350645f_Method">
    <vt:lpwstr>Standard</vt:lpwstr>
  </property>
  <property fmtid="{D5CDD505-2E9C-101B-9397-08002B2CF9AE}" pid="7" name="MSIP_Label_b3564849-fbfc-4795-ad59-055bb350645f_Name">
    <vt:lpwstr>M102S01</vt:lpwstr>
  </property>
  <property fmtid="{D5CDD505-2E9C-101B-9397-08002B2CF9AE}" pid="8" name="MSIP_Label_b3564849-fbfc-4795-ad59-055bb350645f_SiteId">
    <vt:lpwstr>65154e19-ce31-44e2-97af-2480f4c17f95</vt:lpwstr>
  </property>
  <property fmtid="{D5CDD505-2E9C-101B-9397-08002B2CF9AE}" pid="9" name="MSIP_Label_b3564849-fbfc-4795-ad59-055bb350645f_ActionId">
    <vt:lpwstr>a46c3e65-4ee5-4762-a82b-3d1c88712a7f</vt:lpwstr>
  </property>
  <property fmtid="{D5CDD505-2E9C-101B-9397-08002B2CF9AE}" pid="10" name="MSIP_Label_b3564849-fbfc-4795-ad59-055bb350645f_ContentBits">
    <vt:lpwstr>0</vt:lpwstr>
  </property>
  <property fmtid="{D5CDD505-2E9C-101B-9397-08002B2CF9AE}" pid="11" name="MSIP_Label_b3564849-fbfc-4795-ad59-055bb350645f_Tag">
    <vt:lpwstr>10, 3, 0, 1</vt:lpwstr>
  </property>
</Properties>
</file>