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2" r:id="rId4"/>
    <p:sldId id="314" r:id="rId5"/>
    <p:sldId id="315" r:id="rId6"/>
    <p:sldId id="313" r:id="rId7"/>
    <p:sldId id="307" r:id="rId8"/>
    <p:sldId id="316" r:id="rId9"/>
    <p:sldId id="317" r:id="rId10"/>
    <p:sldId id="318" r:id="rId11"/>
    <p:sldId id="319" r:id="rId12"/>
    <p:sldId id="321" r:id="rId13"/>
    <p:sldId id="320" r:id="rId14"/>
    <p:sldId id="322" r:id="rId15"/>
    <p:sldId id="323" r:id="rId16"/>
    <p:sldId id="324" r:id="rId17"/>
    <p:sldId id="326" r:id="rId18"/>
    <p:sldId id="325" r:id="rId19"/>
    <p:sldId id="327" r:id="rId20"/>
    <p:sldId id="328" r:id="rId21"/>
    <p:sldId id="260" r:id="rId2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7E"/>
    <a:srgbClr val="003972"/>
    <a:srgbClr val="003060"/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C9CC3-4D6D-4164-9240-E4CEFB4BAEE8}" v="52" dt="2024-11-07T15:32:07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6339" autoAdjust="0"/>
  </p:normalViewPr>
  <p:slideViewPr>
    <p:cSldViewPr>
      <p:cViewPr varScale="1">
        <p:scale>
          <a:sx n="85" d="100"/>
          <a:sy n="85" d="100"/>
        </p:scale>
        <p:origin x="58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ndráček Štěpán" userId="5987aea2-374b-4126-a942-2d257d6be7ca" providerId="ADAL" clId="{7EFC9CC3-4D6D-4164-9240-E4CEFB4BAEE8}"/>
    <pc:docChg chg="undo redo custSel addSld delSld modSld sldOrd">
      <pc:chgData name="Vondráček Štěpán" userId="5987aea2-374b-4126-a942-2d257d6be7ca" providerId="ADAL" clId="{7EFC9CC3-4D6D-4164-9240-E4CEFB4BAEE8}" dt="2024-11-07T15:36:08.109" v="717" actId="20577"/>
      <pc:docMkLst>
        <pc:docMk/>
      </pc:docMkLst>
      <pc:sldChg chg="modSp mod">
        <pc:chgData name="Vondráček Štěpán" userId="5987aea2-374b-4126-a942-2d257d6be7ca" providerId="ADAL" clId="{7EFC9CC3-4D6D-4164-9240-E4CEFB4BAEE8}" dt="2024-11-05T15:38:59.275" v="0" actId="20577"/>
        <pc:sldMkLst>
          <pc:docMk/>
          <pc:sldMk cId="0" sldId="257"/>
        </pc:sldMkLst>
        <pc:spChg chg="mod">
          <ac:chgData name="Vondráček Štěpán" userId="5987aea2-374b-4126-a942-2d257d6be7ca" providerId="ADAL" clId="{7EFC9CC3-4D6D-4164-9240-E4CEFB4BAEE8}" dt="2024-11-05T15:38:59.275" v="0" actId="20577"/>
          <ac:spMkLst>
            <pc:docMk/>
            <pc:sldMk cId="0" sldId="257"/>
            <ac:spMk id="3075" creationId="{66B6AE45-3ED2-4054-86C4-819EDE81F247}"/>
          </ac:spMkLst>
        </pc:spChg>
      </pc:sldChg>
      <pc:sldChg chg="del">
        <pc:chgData name="Vondráček Štěpán" userId="5987aea2-374b-4126-a942-2d257d6be7ca" providerId="ADAL" clId="{7EFC9CC3-4D6D-4164-9240-E4CEFB4BAEE8}" dt="2024-11-07T13:56:38.939" v="279" actId="47"/>
        <pc:sldMkLst>
          <pc:docMk/>
          <pc:sldMk cId="1718243693" sldId="292"/>
        </pc:sldMkLst>
      </pc:sldChg>
      <pc:sldChg chg="modSp mod ord">
        <pc:chgData name="Vondráček Štěpán" userId="5987aea2-374b-4126-a942-2d257d6be7ca" providerId="ADAL" clId="{7EFC9CC3-4D6D-4164-9240-E4CEFB4BAEE8}" dt="2024-11-07T13:53:36.549" v="258" actId="122"/>
        <pc:sldMkLst>
          <pc:docMk/>
          <pc:sldMk cId="1231971891" sldId="307"/>
        </pc:sldMkLst>
        <pc:spChg chg="mod">
          <ac:chgData name="Vondráček Štěpán" userId="5987aea2-374b-4126-a942-2d257d6be7ca" providerId="ADAL" clId="{7EFC9CC3-4D6D-4164-9240-E4CEFB4BAEE8}" dt="2024-11-07T13:53:36.549" v="258" actId="122"/>
          <ac:spMkLst>
            <pc:docMk/>
            <pc:sldMk cId="1231971891" sldId="307"/>
            <ac:spMk id="3075" creationId="{66B6AE45-3ED2-4054-86C4-819EDE81F247}"/>
          </ac:spMkLst>
        </pc:spChg>
        <pc:picChg chg="mod">
          <ac:chgData name="Vondráček Štěpán" userId="5987aea2-374b-4126-a942-2d257d6be7ca" providerId="ADAL" clId="{7EFC9CC3-4D6D-4164-9240-E4CEFB4BAEE8}" dt="2024-11-07T13:52:53.696" v="250" actId="1076"/>
          <ac:picMkLst>
            <pc:docMk/>
            <pc:sldMk cId="1231971891" sldId="307"/>
            <ac:picMk id="3074" creationId="{D70DDB64-419D-4C18-837C-77F4C9B01CF2}"/>
          </ac:picMkLst>
        </pc:picChg>
      </pc:sldChg>
      <pc:sldChg chg="addSp delSp modSp mod setBg">
        <pc:chgData name="Vondráček Štěpán" userId="5987aea2-374b-4126-a942-2d257d6be7ca" providerId="ADAL" clId="{7EFC9CC3-4D6D-4164-9240-E4CEFB4BAEE8}" dt="2024-11-06T15:44:21.639" v="74" actId="26606"/>
        <pc:sldMkLst>
          <pc:docMk/>
          <pc:sldMk cId="3152904053" sldId="312"/>
        </pc:sldMkLst>
        <pc:spChg chg="add del">
          <ac:chgData name="Vondráček Štěpán" userId="5987aea2-374b-4126-a942-2d257d6be7ca" providerId="ADAL" clId="{7EFC9CC3-4D6D-4164-9240-E4CEFB4BAEE8}" dt="2024-11-06T15:44:21.639" v="74" actId="26606"/>
          <ac:spMkLst>
            <pc:docMk/>
            <pc:sldMk cId="3152904053" sldId="312"/>
            <ac:spMk id="7" creationId="{8B089790-F4B6-46A7-BB28-7B74A9A9EFDC}"/>
          </ac:spMkLst>
        </pc:spChg>
        <pc:spChg chg="add">
          <ac:chgData name="Vondráček Štěpán" userId="5987aea2-374b-4126-a942-2d257d6be7ca" providerId="ADAL" clId="{7EFC9CC3-4D6D-4164-9240-E4CEFB4BAEE8}" dt="2024-11-06T15:44:21.639" v="74" actId="26606"/>
          <ac:spMkLst>
            <pc:docMk/>
            <pc:sldMk cId="3152904053" sldId="312"/>
            <ac:spMk id="18" creationId="{42A4FC2C-047E-45A5-965D-8E1E3BF09BC6}"/>
          </ac:spMkLst>
        </pc:spChg>
        <pc:spChg chg="del mod">
          <ac:chgData name="Vondráček Štěpán" userId="5987aea2-374b-4126-a942-2d257d6be7ca" providerId="ADAL" clId="{7EFC9CC3-4D6D-4164-9240-E4CEFB4BAEE8}" dt="2024-11-06T15:43:05.561" v="68" actId="21"/>
          <ac:spMkLst>
            <pc:docMk/>
            <pc:sldMk cId="3152904053" sldId="312"/>
            <ac:spMk id="5122" creationId="{81947E25-073B-4C68-8417-B58B774D0DCD}"/>
          </ac:spMkLst>
        </pc:spChg>
        <pc:spChg chg="del mod">
          <ac:chgData name="Vondráček Štěpán" userId="5987aea2-374b-4126-a942-2d257d6be7ca" providerId="ADAL" clId="{7EFC9CC3-4D6D-4164-9240-E4CEFB4BAEE8}" dt="2024-11-06T15:40:58.681" v="64" actId="21"/>
          <ac:spMkLst>
            <pc:docMk/>
            <pc:sldMk cId="3152904053" sldId="312"/>
            <ac:spMk id="5123" creationId="{979691AF-AA50-425C-96EF-17D14BAB20EC}"/>
          </ac:spMkLst>
        </pc:spChg>
        <pc:grpChg chg="add del">
          <ac:chgData name="Vondráček Štěpán" userId="5987aea2-374b-4126-a942-2d257d6be7ca" providerId="ADAL" clId="{7EFC9CC3-4D6D-4164-9240-E4CEFB4BAEE8}" dt="2024-11-06T15:44:21.639" v="74" actId="26606"/>
          <ac:grpSpMkLst>
            <pc:docMk/>
            <pc:sldMk cId="3152904053" sldId="312"/>
            <ac:grpSpMk id="9" creationId="{9DE3F54D-33BC-4382-A2AB-5E002F0F1166}"/>
          </ac:grpSpMkLst>
        </pc:grpChg>
        <pc:picChg chg="add mod">
          <ac:chgData name="Vondráček Štěpán" userId="5987aea2-374b-4126-a942-2d257d6be7ca" providerId="ADAL" clId="{7EFC9CC3-4D6D-4164-9240-E4CEFB4BAEE8}" dt="2024-11-06T15:44:21.639" v="74" actId="26606"/>
          <ac:picMkLst>
            <pc:docMk/>
            <pc:sldMk cId="3152904053" sldId="312"/>
            <ac:picMk id="2" creationId="{30992D43-A292-02CE-0C54-16A48587BF71}"/>
          </ac:picMkLst>
        </pc:picChg>
        <pc:picChg chg="add del mod">
          <ac:chgData name="Vondráček Štěpán" userId="5987aea2-374b-4126-a942-2d257d6be7ca" providerId="ADAL" clId="{7EFC9CC3-4D6D-4164-9240-E4CEFB4BAEE8}" dt="2024-11-05T15:42:55.762" v="61" actId="478"/>
          <ac:picMkLst>
            <pc:docMk/>
            <pc:sldMk cId="3152904053" sldId="312"/>
            <ac:picMk id="3" creationId="{3CA009E4-5ADC-D003-2DA8-CE85D7470BD9}"/>
          </ac:picMkLst>
        </pc:picChg>
        <pc:picChg chg="add del mod">
          <ac:chgData name="Vondráček Štěpán" userId="5987aea2-374b-4126-a942-2d257d6be7ca" providerId="ADAL" clId="{7EFC9CC3-4D6D-4164-9240-E4CEFB4BAEE8}" dt="2024-11-05T15:42:53.575" v="60" actId="22"/>
          <ac:picMkLst>
            <pc:docMk/>
            <pc:sldMk cId="3152904053" sldId="312"/>
            <ac:picMk id="5" creationId="{1E251A90-7F2F-0E04-F65A-4934DC06858B}"/>
          </ac:picMkLst>
        </pc:picChg>
        <pc:picChg chg="add del mod">
          <ac:chgData name="Vondráček Štěpán" userId="5987aea2-374b-4126-a942-2d257d6be7ca" providerId="ADAL" clId="{7EFC9CC3-4D6D-4164-9240-E4CEFB4BAEE8}" dt="2024-11-06T15:41:21.225" v="66" actId="21"/>
          <ac:picMkLst>
            <pc:docMk/>
            <pc:sldMk cId="3152904053" sldId="312"/>
            <ac:picMk id="6" creationId="{2C2A86BC-50B4-3C25-3F45-E12826D65814}"/>
          </ac:picMkLst>
        </pc:picChg>
        <pc:picChg chg="del">
          <ac:chgData name="Vondráček Štěpán" userId="5987aea2-374b-4126-a942-2d257d6be7ca" providerId="ADAL" clId="{7EFC9CC3-4D6D-4164-9240-E4CEFB4BAEE8}" dt="2024-11-05T15:40:12.256" v="10" actId="21"/>
          <ac:picMkLst>
            <pc:docMk/>
            <pc:sldMk cId="3152904053" sldId="312"/>
            <ac:picMk id="5124" creationId="{E27B5001-7113-440C-92CF-B8CBA09D9FC5}"/>
          </ac:picMkLst>
        </pc:picChg>
      </pc:sldChg>
      <pc:sldChg chg="addSp delSp modSp mod setBg modClrScheme chgLayout">
        <pc:chgData name="Vondráček Štěpán" userId="5987aea2-374b-4126-a942-2d257d6be7ca" providerId="ADAL" clId="{7EFC9CC3-4D6D-4164-9240-E4CEFB4BAEE8}" dt="2024-11-07T13:09:00.030" v="237" actId="113"/>
        <pc:sldMkLst>
          <pc:docMk/>
          <pc:sldMk cId="1827222652" sldId="313"/>
        </pc:sldMkLst>
        <pc:spChg chg="add mod ord">
          <ac:chgData name="Vondráček Štěpán" userId="5987aea2-374b-4126-a942-2d257d6be7ca" providerId="ADAL" clId="{7EFC9CC3-4D6D-4164-9240-E4CEFB4BAEE8}" dt="2024-11-07T13:07:38.971" v="220" actId="108"/>
          <ac:spMkLst>
            <pc:docMk/>
            <pc:sldMk cId="1827222652" sldId="313"/>
            <ac:spMk id="2" creationId="{EC6D0A9B-604E-D161-5347-8489ABD32D61}"/>
          </ac:spMkLst>
        </pc:spChg>
        <pc:spChg chg="del mod">
          <ac:chgData name="Vondráček Štěpán" userId="5987aea2-374b-4126-a942-2d257d6be7ca" providerId="ADAL" clId="{7EFC9CC3-4D6D-4164-9240-E4CEFB4BAEE8}" dt="2024-11-07T12:56:20.815" v="100" actId="21"/>
          <ac:spMkLst>
            <pc:docMk/>
            <pc:sldMk cId="1827222652" sldId="313"/>
            <ac:spMk id="5122" creationId="{CF5410FF-999E-3568-FA0E-25D33424BC01}"/>
          </ac:spMkLst>
        </pc:spChg>
        <pc:spChg chg="mod ord">
          <ac:chgData name="Vondráček Štěpán" userId="5987aea2-374b-4126-a942-2d257d6be7ca" providerId="ADAL" clId="{7EFC9CC3-4D6D-4164-9240-E4CEFB4BAEE8}" dt="2024-11-07T13:09:00.030" v="237" actId="113"/>
          <ac:spMkLst>
            <pc:docMk/>
            <pc:sldMk cId="1827222652" sldId="313"/>
            <ac:spMk id="5123" creationId="{9B824EFB-A6CF-BA03-547D-F9CC450CFE50}"/>
          </ac:spMkLst>
        </pc:spChg>
        <pc:spChg chg="add">
          <ac:chgData name="Vondráček Štěpán" userId="5987aea2-374b-4126-a942-2d257d6be7ca" providerId="ADAL" clId="{7EFC9CC3-4D6D-4164-9240-E4CEFB4BAEE8}" dt="2024-11-07T12:59:15.144" v="153" actId="26606"/>
          <ac:spMkLst>
            <pc:docMk/>
            <pc:sldMk cId="1827222652" sldId="313"/>
            <ac:spMk id="5129" creationId="{53E60C6D-4E85-4E14-BCDF-BF15C241F7CA}"/>
          </ac:spMkLst>
        </pc:spChg>
        <pc:spChg chg="add">
          <ac:chgData name="Vondráček Štěpán" userId="5987aea2-374b-4126-a942-2d257d6be7ca" providerId="ADAL" clId="{7EFC9CC3-4D6D-4164-9240-E4CEFB4BAEE8}" dt="2024-11-07T12:59:15.144" v="153" actId="26606"/>
          <ac:spMkLst>
            <pc:docMk/>
            <pc:sldMk cId="1827222652" sldId="313"/>
            <ac:spMk id="5131" creationId="{7D42D292-4C48-479B-9E59-E29CD9871C0C}"/>
          </ac:spMkLst>
        </pc:spChg>
        <pc:spChg chg="add">
          <ac:chgData name="Vondráček Štěpán" userId="5987aea2-374b-4126-a942-2d257d6be7ca" providerId="ADAL" clId="{7EFC9CC3-4D6D-4164-9240-E4CEFB4BAEE8}" dt="2024-11-07T12:59:15.144" v="153" actId="26606"/>
          <ac:spMkLst>
            <pc:docMk/>
            <pc:sldMk cId="1827222652" sldId="313"/>
            <ac:spMk id="5133" creationId="{533DF362-939D-4EEE-8DC4-6B54607E5611}"/>
          </ac:spMkLst>
        </pc:spChg>
        <pc:picChg chg="add mod">
          <ac:chgData name="Vondráček Štěpán" userId="5987aea2-374b-4126-a942-2d257d6be7ca" providerId="ADAL" clId="{7EFC9CC3-4D6D-4164-9240-E4CEFB4BAEE8}" dt="2024-11-07T12:59:15.144" v="153" actId="26606"/>
          <ac:picMkLst>
            <pc:docMk/>
            <pc:sldMk cId="1827222652" sldId="313"/>
            <ac:picMk id="4" creationId="{2E5556C6-7E7A-EC3D-30C5-AB2623A11EE8}"/>
          </ac:picMkLst>
        </pc:picChg>
        <pc:picChg chg="mod">
          <ac:chgData name="Vondráček Štěpán" userId="5987aea2-374b-4126-a942-2d257d6be7ca" providerId="ADAL" clId="{7EFC9CC3-4D6D-4164-9240-E4CEFB4BAEE8}" dt="2024-11-07T13:03:57.975" v="219" actId="1076"/>
          <ac:picMkLst>
            <pc:docMk/>
            <pc:sldMk cId="1827222652" sldId="313"/>
            <ac:picMk id="5124" creationId="{FFC5F375-25E9-27DE-546D-18FA5406A65E}"/>
          </ac:picMkLst>
        </pc:picChg>
      </pc:sldChg>
      <pc:sldChg chg="addSp delSp modSp add mod">
        <pc:chgData name="Vondráček Štěpán" userId="5987aea2-374b-4126-a942-2d257d6be7ca" providerId="ADAL" clId="{7EFC9CC3-4D6D-4164-9240-E4CEFB4BAEE8}" dt="2024-11-06T15:52:19.597" v="93" actId="962"/>
        <pc:sldMkLst>
          <pc:docMk/>
          <pc:sldMk cId="2322529576" sldId="314"/>
        </pc:sldMkLst>
        <pc:spChg chg="add del mod">
          <ac:chgData name="Vondráček Štěpán" userId="5987aea2-374b-4126-a942-2d257d6be7ca" providerId="ADAL" clId="{7EFC9CC3-4D6D-4164-9240-E4CEFB4BAEE8}" dt="2024-11-06T15:44:58.752" v="81" actId="21"/>
          <ac:spMkLst>
            <pc:docMk/>
            <pc:sldMk cId="2322529576" sldId="314"/>
            <ac:spMk id="2" creationId="{6CCD76E2-256E-6B67-67FD-036DA83F1C79}"/>
          </ac:spMkLst>
        </pc:spChg>
        <pc:spChg chg="del mod">
          <ac:chgData name="Vondráček Štěpán" userId="5987aea2-374b-4126-a942-2d257d6be7ca" providerId="ADAL" clId="{7EFC9CC3-4D6D-4164-9240-E4CEFB4BAEE8}" dt="2024-11-06T15:44:53.203" v="80" actId="21"/>
          <ac:spMkLst>
            <pc:docMk/>
            <pc:sldMk cId="2322529576" sldId="314"/>
            <ac:spMk id="5122" creationId="{E8715E82-CDB9-4F72-1CDB-AADADBD0A5B4}"/>
          </ac:spMkLst>
        </pc:spChg>
        <pc:spChg chg="del">
          <ac:chgData name="Vondráček Štěpán" userId="5987aea2-374b-4126-a942-2d257d6be7ca" providerId="ADAL" clId="{7EFC9CC3-4D6D-4164-9240-E4CEFB4BAEE8}" dt="2024-11-06T15:44:44.492" v="79" actId="21"/>
          <ac:spMkLst>
            <pc:docMk/>
            <pc:sldMk cId="2322529576" sldId="314"/>
            <ac:spMk id="5123" creationId="{7CA14B2C-5DFE-9218-79C9-D2D49E563DEA}"/>
          </ac:spMkLst>
        </pc:spChg>
        <pc:picChg chg="del">
          <ac:chgData name="Vondráček Štěpán" userId="5987aea2-374b-4126-a942-2d257d6be7ca" providerId="ADAL" clId="{7EFC9CC3-4D6D-4164-9240-E4CEFB4BAEE8}" dt="2024-11-06T15:44:39.021" v="78" actId="478"/>
          <ac:picMkLst>
            <pc:docMk/>
            <pc:sldMk cId="2322529576" sldId="314"/>
            <ac:picMk id="3" creationId="{B471614D-0E86-FC40-D828-BA049C89FCD0}"/>
          </ac:picMkLst>
        </pc:picChg>
        <pc:picChg chg="add del mod">
          <ac:chgData name="Vondráček Štěpán" userId="5987aea2-374b-4126-a942-2d257d6be7ca" providerId="ADAL" clId="{7EFC9CC3-4D6D-4164-9240-E4CEFB4BAEE8}" dt="2024-11-06T15:51:01.361" v="86" actId="478"/>
          <ac:picMkLst>
            <pc:docMk/>
            <pc:sldMk cId="2322529576" sldId="314"/>
            <ac:picMk id="5" creationId="{4369DC8A-1C12-E93F-D59F-D84A8B17C1FB}"/>
          </ac:picMkLst>
        </pc:picChg>
        <pc:picChg chg="add mod">
          <ac:chgData name="Vondráček Štěpán" userId="5987aea2-374b-4126-a942-2d257d6be7ca" providerId="ADAL" clId="{7EFC9CC3-4D6D-4164-9240-E4CEFB4BAEE8}" dt="2024-11-06T15:52:19.597" v="93" actId="962"/>
          <ac:picMkLst>
            <pc:docMk/>
            <pc:sldMk cId="2322529576" sldId="314"/>
            <ac:picMk id="7" creationId="{59493EE8-DB55-56BA-6567-6CB331E98193}"/>
          </ac:picMkLst>
        </pc:picChg>
      </pc:sldChg>
      <pc:sldChg chg="add">
        <pc:chgData name="Vondráček Štěpán" userId="5987aea2-374b-4126-a942-2d257d6be7ca" providerId="ADAL" clId="{7EFC9CC3-4D6D-4164-9240-E4CEFB4BAEE8}" dt="2024-11-06T15:50:57.572" v="85" actId="2890"/>
        <pc:sldMkLst>
          <pc:docMk/>
          <pc:sldMk cId="4028741037" sldId="315"/>
        </pc:sldMkLst>
      </pc:sldChg>
      <pc:sldChg chg="modSp add mod">
        <pc:chgData name="Vondráček Štěpán" userId="5987aea2-374b-4126-a942-2d257d6be7ca" providerId="ADAL" clId="{7EFC9CC3-4D6D-4164-9240-E4CEFB4BAEE8}" dt="2024-11-07T13:56:15.251" v="278" actId="5793"/>
        <pc:sldMkLst>
          <pc:docMk/>
          <pc:sldMk cId="349359378" sldId="316"/>
        </pc:sldMkLst>
        <pc:spChg chg="mod">
          <ac:chgData name="Vondráček Štěpán" userId="5987aea2-374b-4126-a942-2d257d6be7ca" providerId="ADAL" clId="{7EFC9CC3-4D6D-4164-9240-E4CEFB4BAEE8}" dt="2024-11-07T13:54:13.927" v="260" actId="6549"/>
          <ac:spMkLst>
            <pc:docMk/>
            <pc:sldMk cId="349359378" sldId="316"/>
            <ac:spMk id="2" creationId="{95BC5F0A-B70D-A4C9-968A-0E4EAC79204E}"/>
          </ac:spMkLst>
        </pc:spChg>
        <pc:spChg chg="mod">
          <ac:chgData name="Vondráček Štěpán" userId="5987aea2-374b-4126-a942-2d257d6be7ca" providerId="ADAL" clId="{7EFC9CC3-4D6D-4164-9240-E4CEFB4BAEE8}" dt="2024-11-07T13:56:15.251" v="278" actId="5793"/>
          <ac:spMkLst>
            <pc:docMk/>
            <pc:sldMk cId="349359378" sldId="316"/>
            <ac:spMk id="5123" creationId="{A2BF0C51-71C1-A532-5F2D-6EE704ECACDC}"/>
          </ac:spMkLst>
        </pc:spChg>
      </pc:sldChg>
      <pc:sldChg chg="modSp add mod">
        <pc:chgData name="Vondráček Štěpán" userId="5987aea2-374b-4126-a942-2d257d6be7ca" providerId="ADAL" clId="{7EFC9CC3-4D6D-4164-9240-E4CEFB4BAEE8}" dt="2024-11-07T14:37:20.764" v="368" actId="6549"/>
        <pc:sldMkLst>
          <pc:docMk/>
          <pc:sldMk cId="2594486479" sldId="317"/>
        </pc:sldMkLst>
        <pc:spChg chg="mod">
          <ac:chgData name="Vondráček Štěpán" userId="5987aea2-374b-4126-a942-2d257d6be7ca" providerId="ADAL" clId="{7EFC9CC3-4D6D-4164-9240-E4CEFB4BAEE8}" dt="2024-11-07T13:58:47.818" v="286" actId="14100"/>
          <ac:spMkLst>
            <pc:docMk/>
            <pc:sldMk cId="2594486479" sldId="317"/>
            <ac:spMk id="2" creationId="{45AB001F-EA81-2986-225B-8DD0180DD7B4}"/>
          </ac:spMkLst>
        </pc:spChg>
        <pc:spChg chg="mod">
          <ac:chgData name="Vondráček Štěpán" userId="5987aea2-374b-4126-a942-2d257d6be7ca" providerId="ADAL" clId="{7EFC9CC3-4D6D-4164-9240-E4CEFB4BAEE8}" dt="2024-11-07T14:37:20.764" v="368" actId="6549"/>
          <ac:spMkLst>
            <pc:docMk/>
            <pc:sldMk cId="2594486479" sldId="317"/>
            <ac:spMk id="5123" creationId="{6801640A-1D1C-B69C-32E5-BA6824EDFDD9}"/>
          </ac:spMkLst>
        </pc:spChg>
      </pc:sldChg>
      <pc:sldChg chg="modSp add mod">
        <pc:chgData name="Vondráček Štěpán" userId="5987aea2-374b-4126-a942-2d257d6be7ca" providerId="ADAL" clId="{7EFC9CC3-4D6D-4164-9240-E4CEFB4BAEE8}" dt="2024-11-07T14:03:54.817" v="347" actId="14100"/>
        <pc:sldMkLst>
          <pc:docMk/>
          <pc:sldMk cId="83395420" sldId="318"/>
        </pc:sldMkLst>
        <pc:spChg chg="mod">
          <ac:chgData name="Vondráček Štěpán" userId="5987aea2-374b-4126-a942-2d257d6be7ca" providerId="ADAL" clId="{7EFC9CC3-4D6D-4164-9240-E4CEFB4BAEE8}" dt="2024-11-07T14:03:05.705" v="333"/>
          <ac:spMkLst>
            <pc:docMk/>
            <pc:sldMk cId="83395420" sldId="318"/>
            <ac:spMk id="2" creationId="{F39FDF97-E04F-99D9-6666-F09374AAE83E}"/>
          </ac:spMkLst>
        </pc:spChg>
        <pc:spChg chg="mod">
          <ac:chgData name="Vondráček Štěpán" userId="5987aea2-374b-4126-a942-2d257d6be7ca" providerId="ADAL" clId="{7EFC9CC3-4D6D-4164-9240-E4CEFB4BAEE8}" dt="2024-11-07T14:03:54.817" v="347" actId="14100"/>
          <ac:spMkLst>
            <pc:docMk/>
            <pc:sldMk cId="83395420" sldId="318"/>
            <ac:spMk id="5123" creationId="{3ED0ADE9-2586-A015-B761-518D3CC135BE}"/>
          </ac:spMkLst>
        </pc:spChg>
      </pc:sldChg>
      <pc:sldChg chg="modSp add mod">
        <pc:chgData name="Vondráček Štěpán" userId="5987aea2-374b-4126-a942-2d257d6be7ca" providerId="ADAL" clId="{7EFC9CC3-4D6D-4164-9240-E4CEFB4BAEE8}" dt="2024-11-07T14:40:33.338" v="404" actId="5793"/>
        <pc:sldMkLst>
          <pc:docMk/>
          <pc:sldMk cId="2848675083" sldId="319"/>
        </pc:sldMkLst>
        <pc:spChg chg="mod">
          <ac:chgData name="Vondráček Štěpán" userId="5987aea2-374b-4126-a942-2d257d6be7ca" providerId="ADAL" clId="{7EFC9CC3-4D6D-4164-9240-E4CEFB4BAEE8}" dt="2024-11-07T14:38:21.584" v="384" actId="20577"/>
          <ac:spMkLst>
            <pc:docMk/>
            <pc:sldMk cId="2848675083" sldId="319"/>
            <ac:spMk id="2" creationId="{5531D42B-F4D6-85B7-47F5-069B6CACA0F0}"/>
          </ac:spMkLst>
        </pc:spChg>
        <pc:spChg chg="mod">
          <ac:chgData name="Vondráček Štěpán" userId="5987aea2-374b-4126-a942-2d257d6be7ca" providerId="ADAL" clId="{7EFC9CC3-4D6D-4164-9240-E4CEFB4BAEE8}" dt="2024-11-07T14:40:33.338" v="404" actId="5793"/>
          <ac:spMkLst>
            <pc:docMk/>
            <pc:sldMk cId="2848675083" sldId="319"/>
            <ac:spMk id="5123" creationId="{E365FCEB-5F92-2E79-B762-AE516A950C10}"/>
          </ac:spMkLst>
        </pc:spChg>
      </pc:sldChg>
      <pc:sldChg chg="modSp add mod">
        <pc:chgData name="Vondráček Štěpán" userId="5987aea2-374b-4126-a942-2d257d6be7ca" providerId="ADAL" clId="{7EFC9CC3-4D6D-4164-9240-E4CEFB4BAEE8}" dt="2024-11-07T14:53:40.040" v="473" actId="20577"/>
        <pc:sldMkLst>
          <pc:docMk/>
          <pc:sldMk cId="3914237745" sldId="320"/>
        </pc:sldMkLst>
        <pc:spChg chg="mod">
          <ac:chgData name="Vondráček Štěpán" userId="5987aea2-374b-4126-a942-2d257d6be7ca" providerId="ADAL" clId="{7EFC9CC3-4D6D-4164-9240-E4CEFB4BAEE8}" dt="2024-11-07T14:53:40.040" v="473" actId="20577"/>
          <ac:spMkLst>
            <pc:docMk/>
            <pc:sldMk cId="3914237745" sldId="320"/>
            <ac:spMk id="5123" creationId="{D2037848-2FED-2471-2D04-0540AF8188EF}"/>
          </ac:spMkLst>
        </pc:spChg>
      </pc:sldChg>
      <pc:sldChg chg="modSp add mod">
        <pc:chgData name="Vondráček Štěpán" userId="5987aea2-374b-4126-a942-2d257d6be7ca" providerId="ADAL" clId="{7EFC9CC3-4D6D-4164-9240-E4CEFB4BAEE8}" dt="2024-11-07T14:47:01.321" v="465" actId="20577"/>
        <pc:sldMkLst>
          <pc:docMk/>
          <pc:sldMk cId="3476282318" sldId="321"/>
        </pc:sldMkLst>
        <pc:spChg chg="mod">
          <ac:chgData name="Vondráček Štěpán" userId="5987aea2-374b-4126-a942-2d257d6be7ca" providerId="ADAL" clId="{7EFC9CC3-4D6D-4164-9240-E4CEFB4BAEE8}" dt="2024-11-07T14:43:23.983" v="421" actId="20577"/>
          <ac:spMkLst>
            <pc:docMk/>
            <pc:sldMk cId="3476282318" sldId="321"/>
            <ac:spMk id="2" creationId="{1FACD9B6-94C0-A5A8-730B-A0B52090AAA9}"/>
          </ac:spMkLst>
        </pc:spChg>
        <pc:spChg chg="mod">
          <ac:chgData name="Vondráček Štěpán" userId="5987aea2-374b-4126-a942-2d257d6be7ca" providerId="ADAL" clId="{7EFC9CC3-4D6D-4164-9240-E4CEFB4BAEE8}" dt="2024-11-07T14:47:01.321" v="465" actId="20577"/>
          <ac:spMkLst>
            <pc:docMk/>
            <pc:sldMk cId="3476282318" sldId="321"/>
            <ac:spMk id="5123" creationId="{0F8EC7C3-7DED-CEB5-16AF-E93E23FF80C7}"/>
          </ac:spMkLst>
        </pc:spChg>
      </pc:sldChg>
      <pc:sldChg chg="modSp add mod">
        <pc:chgData name="Vondráček Štěpán" userId="5987aea2-374b-4126-a942-2d257d6be7ca" providerId="ADAL" clId="{7EFC9CC3-4D6D-4164-9240-E4CEFB4BAEE8}" dt="2024-11-07T14:57:46.210" v="501" actId="20577"/>
        <pc:sldMkLst>
          <pc:docMk/>
          <pc:sldMk cId="3833053525" sldId="322"/>
        </pc:sldMkLst>
        <pc:spChg chg="mod">
          <ac:chgData name="Vondráček Štěpán" userId="5987aea2-374b-4126-a942-2d257d6be7ca" providerId="ADAL" clId="{7EFC9CC3-4D6D-4164-9240-E4CEFB4BAEE8}" dt="2024-11-07T14:54:42.059" v="481" actId="255"/>
          <ac:spMkLst>
            <pc:docMk/>
            <pc:sldMk cId="3833053525" sldId="322"/>
            <ac:spMk id="2" creationId="{516333DA-7327-5025-CC00-5EA1F3D8D3A2}"/>
          </ac:spMkLst>
        </pc:spChg>
        <pc:spChg chg="mod">
          <ac:chgData name="Vondráček Štěpán" userId="5987aea2-374b-4126-a942-2d257d6be7ca" providerId="ADAL" clId="{7EFC9CC3-4D6D-4164-9240-E4CEFB4BAEE8}" dt="2024-11-07T14:57:46.210" v="501" actId="20577"/>
          <ac:spMkLst>
            <pc:docMk/>
            <pc:sldMk cId="3833053525" sldId="322"/>
            <ac:spMk id="5123" creationId="{4D111F53-C7BD-A1EC-2854-EB12B5D79651}"/>
          </ac:spMkLst>
        </pc:spChg>
      </pc:sldChg>
      <pc:sldChg chg="modSp add mod">
        <pc:chgData name="Vondráček Štěpán" userId="5987aea2-374b-4126-a942-2d257d6be7ca" providerId="ADAL" clId="{7EFC9CC3-4D6D-4164-9240-E4CEFB4BAEE8}" dt="2024-11-07T15:01:45.887" v="534" actId="14100"/>
        <pc:sldMkLst>
          <pc:docMk/>
          <pc:sldMk cId="1066573749" sldId="323"/>
        </pc:sldMkLst>
        <pc:spChg chg="mod">
          <ac:chgData name="Vondráček Štěpán" userId="5987aea2-374b-4126-a942-2d257d6be7ca" providerId="ADAL" clId="{7EFC9CC3-4D6D-4164-9240-E4CEFB4BAEE8}" dt="2024-11-07T14:59:17.562" v="514" actId="20577"/>
          <ac:spMkLst>
            <pc:docMk/>
            <pc:sldMk cId="1066573749" sldId="323"/>
            <ac:spMk id="2" creationId="{67700E60-BC9B-14DB-8ECF-F6805B4FDDBE}"/>
          </ac:spMkLst>
        </pc:spChg>
        <pc:spChg chg="mod">
          <ac:chgData name="Vondráček Štěpán" userId="5987aea2-374b-4126-a942-2d257d6be7ca" providerId="ADAL" clId="{7EFC9CC3-4D6D-4164-9240-E4CEFB4BAEE8}" dt="2024-11-07T15:01:45.887" v="534" actId="14100"/>
          <ac:spMkLst>
            <pc:docMk/>
            <pc:sldMk cId="1066573749" sldId="323"/>
            <ac:spMk id="5123" creationId="{CA9FDAF6-EDDF-902B-D14E-D283FED00F23}"/>
          </ac:spMkLst>
        </pc:spChg>
      </pc:sldChg>
      <pc:sldChg chg="modSp add mod">
        <pc:chgData name="Vondráček Štěpán" userId="5987aea2-374b-4126-a942-2d257d6be7ca" providerId="ADAL" clId="{7EFC9CC3-4D6D-4164-9240-E4CEFB4BAEE8}" dt="2024-11-07T15:15:05.565" v="569" actId="12"/>
        <pc:sldMkLst>
          <pc:docMk/>
          <pc:sldMk cId="4271685900" sldId="324"/>
        </pc:sldMkLst>
        <pc:spChg chg="mod">
          <ac:chgData name="Vondráček Štěpán" userId="5987aea2-374b-4126-a942-2d257d6be7ca" providerId="ADAL" clId="{7EFC9CC3-4D6D-4164-9240-E4CEFB4BAEE8}" dt="2024-11-07T15:12:40.852" v="539" actId="20577"/>
          <ac:spMkLst>
            <pc:docMk/>
            <pc:sldMk cId="4271685900" sldId="324"/>
            <ac:spMk id="2" creationId="{2C95D547-5119-C708-CD14-A570E46B35E2}"/>
          </ac:spMkLst>
        </pc:spChg>
        <pc:spChg chg="mod">
          <ac:chgData name="Vondráček Štěpán" userId="5987aea2-374b-4126-a942-2d257d6be7ca" providerId="ADAL" clId="{7EFC9CC3-4D6D-4164-9240-E4CEFB4BAEE8}" dt="2024-11-07T15:15:05.565" v="569" actId="12"/>
          <ac:spMkLst>
            <pc:docMk/>
            <pc:sldMk cId="4271685900" sldId="324"/>
            <ac:spMk id="5123" creationId="{A5F8BB9B-9326-09DC-42C0-4184B95D01D6}"/>
          </ac:spMkLst>
        </pc:spChg>
      </pc:sldChg>
      <pc:sldChg chg="addSp delSp modSp add mod ord">
        <pc:chgData name="Vondráček Štěpán" userId="5987aea2-374b-4126-a942-2d257d6be7ca" providerId="ADAL" clId="{7EFC9CC3-4D6D-4164-9240-E4CEFB4BAEE8}" dt="2024-11-07T15:33:08.285" v="649"/>
        <pc:sldMkLst>
          <pc:docMk/>
          <pc:sldMk cId="2845087805" sldId="325"/>
        </pc:sldMkLst>
        <pc:spChg chg="mod">
          <ac:chgData name="Vondráček Štěpán" userId="5987aea2-374b-4126-a942-2d257d6be7ca" providerId="ADAL" clId="{7EFC9CC3-4D6D-4164-9240-E4CEFB4BAEE8}" dt="2024-11-07T15:32:49.238" v="647" actId="20577"/>
          <ac:spMkLst>
            <pc:docMk/>
            <pc:sldMk cId="2845087805" sldId="325"/>
            <ac:spMk id="2" creationId="{265D8A4D-3659-3A56-2D2C-1C33B2D8F847}"/>
          </ac:spMkLst>
        </pc:spChg>
        <pc:spChg chg="add del mod">
          <ac:chgData name="Vondráček Štěpán" userId="5987aea2-374b-4126-a942-2d257d6be7ca" providerId="ADAL" clId="{7EFC9CC3-4D6D-4164-9240-E4CEFB4BAEE8}" dt="2024-11-07T15:30:27.353" v="578" actId="21"/>
          <ac:spMkLst>
            <pc:docMk/>
            <pc:sldMk cId="2845087805" sldId="325"/>
            <ac:spMk id="7" creationId="{6EFD24A0-FD1E-EDBB-AEB3-06B0B841B373}"/>
          </ac:spMkLst>
        </pc:spChg>
        <pc:spChg chg="del mod">
          <ac:chgData name="Vondráček Štěpán" userId="5987aea2-374b-4126-a942-2d257d6be7ca" providerId="ADAL" clId="{7EFC9CC3-4D6D-4164-9240-E4CEFB4BAEE8}" dt="2024-11-07T15:29:45.780" v="574" actId="34307"/>
          <ac:spMkLst>
            <pc:docMk/>
            <pc:sldMk cId="2845087805" sldId="325"/>
            <ac:spMk id="5123" creationId="{3E674FB1-FF12-5C92-65FB-2082D66D848C}"/>
          </ac:spMkLst>
        </pc:spChg>
        <pc:picChg chg="add del mod ord">
          <ac:chgData name="Vondráček Štěpán" userId="5987aea2-374b-4126-a942-2d257d6be7ca" providerId="ADAL" clId="{7EFC9CC3-4D6D-4164-9240-E4CEFB4BAEE8}" dt="2024-11-07T15:29:59.328" v="577" actId="478"/>
          <ac:picMkLst>
            <pc:docMk/>
            <pc:sldMk cId="2845087805" sldId="325"/>
            <ac:picMk id="3" creationId="{EBC70669-E61D-075B-8933-C74604E3B33F}"/>
          </ac:picMkLst>
        </pc:picChg>
        <pc:picChg chg="del">
          <ac:chgData name="Vondráček Štěpán" userId="5987aea2-374b-4126-a942-2d257d6be7ca" providerId="ADAL" clId="{7EFC9CC3-4D6D-4164-9240-E4CEFB4BAEE8}" dt="2024-11-07T15:32:02.858" v="613" actId="478"/>
          <ac:picMkLst>
            <pc:docMk/>
            <pc:sldMk cId="2845087805" sldId="325"/>
            <ac:picMk id="4" creationId="{30F7D90E-4A1D-2F17-889E-FCD64663EF0F}"/>
          </ac:picMkLst>
        </pc:picChg>
        <pc:picChg chg="add del mod">
          <ac:chgData name="Vondráček Štěpán" userId="5987aea2-374b-4126-a942-2d257d6be7ca" providerId="ADAL" clId="{7EFC9CC3-4D6D-4164-9240-E4CEFB4BAEE8}" dt="2024-11-07T15:32:00.250" v="612" actId="478"/>
          <ac:picMkLst>
            <pc:docMk/>
            <pc:sldMk cId="2845087805" sldId="325"/>
            <ac:picMk id="6" creationId="{2C73CA02-1BE7-62B0-49CB-8508A2D3D863}"/>
          </ac:picMkLst>
        </pc:picChg>
        <pc:picChg chg="add mod">
          <ac:chgData name="Vondráček Štěpán" userId="5987aea2-374b-4126-a942-2d257d6be7ca" providerId="ADAL" clId="{7EFC9CC3-4D6D-4164-9240-E4CEFB4BAEE8}" dt="2024-11-07T15:32:17.466" v="616" actId="14100"/>
          <ac:picMkLst>
            <pc:docMk/>
            <pc:sldMk cId="2845087805" sldId="325"/>
            <ac:picMk id="9" creationId="{979A40B8-32E5-40BC-D776-ECED132C0B7C}"/>
          </ac:picMkLst>
        </pc:picChg>
        <pc:picChg chg="del">
          <ac:chgData name="Vondráček Štěpán" userId="5987aea2-374b-4126-a942-2d257d6be7ca" providerId="ADAL" clId="{7EFC9CC3-4D6D-4164-9240-E4CEFB4BAEE8}" dt="2024-11-07T15:32:07.243" v="614" actId="478"/>
          <ac:picMkLst>
            <pc:docMk/>
            <pc:sldMk cId="2845087805" sldId="325"/>
            <ac:picMk id="5124" creationId="{3564D504-083A-8756-6820-8C39E8D5FA59}"/>
          </ac:picMkLst>
        </pc:picChg>
      </pc:sldChg>
      <pc:sldChg chg="add">
        <pc:chgData name="Vondráček Štěpán" userId="5987aea2-374b-4126-a942-2d257d6be7ca" providerId="ADAL" clId="{7EFC9CC3-4D6D-4164-9240-E4CEFB4BAEE8}" dt="2024-11-07T15:31:23.118" v="610" actId="2890"/>
        <pc:sldMkLst>
          <pc:docMk/>
          <pc:sldMk cId="2947975468" sldId="326"/>
        </pc:sldMkLst>
      </pc:sldChg>
      <pc:sldChg chg="addSp delSp modSp add mod">
        <pc:chgData name="Vondráček Štěpán" userId="5987aea2-374b-4126-a942-2d257d6be7ca" providerId="ADAL" clId="{7EFC9CC3-4D6D-4164-9240-E4CEFB4BAEE8}" dt="2024-11-07T15:34:35.206" v="684" actId="20577"/>
        <pc:sldMkLst>
          <pc:docMk/>
          <pc:sldMk cId="1697255372" sldId="327"/>
        </pc:sldMkLst>
        <pc:spChg chg="mod">
          <ac:chgData name="Vondráček Štěpán" userId="5987aea2-374b-4126-a942-2d257d6be7ca" providerId="ADAL" clId="{7EFC9CC3-4D6D-4164-9240-E4CEFB4BAEE8}" dt="2024-11-07T15:34:35.206" v="684" actId="20577"/>
          <ac:spMkLst>
            <pc:docMk/>
            <pc:sldMk cId="1697255372" sldId="327"/>
            <ac:spMk id="2" creationId="{D36E0C7B-5948-EA45-37F6-FC1F0B03AC54}"/>
          </ac:spMkLst>
        </pc:spChg>
        <pc:picChg chg="add mod">
          <ac:chgData name="Vondráček Štěpán" userId="5987aea2-374b-4126-a942-2d257d6be7ca" providerId="ADAL" clId="{7EFC9CC3-4D6D-4164-9240-E4CEFB4BAEE8}" dt="2024-11-07T15:34:17.130" v="655" actId="14100"/>
          <ac:picMkLst>
            <pc:docMk/>
            <pc:sldMk cId="1697255372" sldId="327"/>
            <ac:picMk id="4" creationId="{D3F28096-6FB0-9F8E-69B2-E9833ABC09C0}"/>
          </ac:picMkLst>
        </pc:picChg>
        <pc:picChg chg="del">
          <ac:chgData name="Vondráček Štěpán" userId="5987aea2-374b-4126-a942-2d257d6be7ca" providerId="ADAL" clId="{7EFC9CC3-4D6D-4164-9240-E4CEFB4BAEE8}" dt="2024-11-07T15:34:05.402" v="652" actId="478"/>
          <ac:picMkLst>
            <pc:docMk/>
            <pc:sldMk cId="1697255372" sldId="327"/>
            <ac:picMk id="9" creationId="{CDB28A69-5FC3-A800-3A31-69E088E25E0F}"/>
          </ac:picMkLst>
        </pc:picChg>
      </pc:sldChg>
      <pc:sldChg chg="addSp delSp modSp add mod">
        <pc:chgData name="Vondráček Štěpán" userId="5987aea2-374b-4126-a942-2d257d6be7ca" providerId="ADAL" clId="{7EFC9CC3-4D6D-4164-9240-E4CEFB4BAEE8}" dt="2024-11-07T15:36:08.109" v="717" actId="20577"/>
        <pc:sldMkLst>
          <pc:docMk/>
          <pc:sldMk cId="362271173" sldId="328"/>
        </pc:sldMkLst>
        <pc:spChg chg="mod">
          <ac:chgData name="Vondráček Štěpán" userId="5987aea2-374b-4126-a942-2d257d6be7ca" providerId="ADAL" clId="{7EFC9CC3-4D6D-4164-9240-E4CEFB4BAEE8}" dt="2024-11-07T15:36:08.109" v="717" actId="20577"/>
          <ac:spMkLst>
            <pc:docMk/>
            <pc:sldMk cId="362271173" sldId="328"/>
            <ac:spMk id="2" creationId="{DE4A8794-0753-01AB-33BA-17D1013BD41C}"/>
          </ac:spMkLst>
        </pc:spChg>
        <pc:picChg chg="del">
          <ac:chgData name="Vondráček Štěpán" userId="5987aea2-374b-4126-a942-2d257d6be7ca" providerId="ADAL" clId="{7EFC9CC3-4D6D-4164-9240-E4CEFB4BAEE8}" dt="2024-11-07T15:35:29.284" v="686" actId="478"/>
          <ac:picMkLst>
            <pc:docMk/>
            <pc:sldMk cId="362271173" sldId="328"/>
            <ac:picMk id="4" creationId="{C1EF14CF-B106-8FB8-E494-7D96EE560076}"/>
          </ac:picMkLst>
        </pc:picChg>
        <pc:picChg chg="add mod">
          <ac:chgData name="Vondráček Štěpán" userId="5987aea2-374b-4126-a942-2d257d6be7ca" providerId="ADAL" clId="{7EFC9CC3-4D6D-4164-9240-E4CEFB4BAEE8}" dt="2024-11-07T15:35:49.572" v="692" actId="1076"/>
          <ac:picMkLst>
            <pc:docMk/>
            <pc:sldMk cId="362271173" sldId="328"/>
            <ac:picMk id="5" creationId="{4F5C0BE2-6D79-6A42-7515-8BCD5A337D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758E43-82A5-498C-868F-FD723FBCB3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725F54-9076-4A2A-B43F-B9E7D4115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8FD245-97D9-4E9B-B4D0-BF161943F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CA3BF-5871-4F70-BED7-52EDC2E014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505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E31826-3CF5-4B84-A861-0D2724828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3666C2-1D59-4EB7-BCEF-711E83BED1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995A2A-9DB6-4E94-A20C-399898007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B881-0C7E-418C-90E6-E967CDC093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623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8769D0-1046-412D-A550-57B6B13AD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92DE87-3A40-472D-B0BD-17A287CE5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C36A3D-A38F-441B-8991-60FBFAE21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B58A0-C4EA-496B-ADB8-71A78CBE4A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116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nline obrázek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1C2D3-C76E-4124-A972-2F0112F85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9C4B55-BF2B-426C-98CA-A4CB6A2AC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FA17D4-CF55-47DF-826A-F28CAEC03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5BEED-2780-4081-9383-AAA6B8A3BC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367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CBDE74-C3F8-4F9B-9E45-AB5E86EFB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279FA5-66B3-4473-8A7B-D31E7D3A0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E58A1-837B-402B-9DD7-0E3954213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0403-E79F-4E0A-A670-4A24D4ED6D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226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294C9-5BA7-44A7-854C-D1DC039921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56CB19-A8F1-479F-BB6B-63AD269154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BB263E-C71C-4355-A548-A0709FEFD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BCF2-949C-4E34-B191-2D3D7EF271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278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2792F-73B8-4CEB-A373-82DFA7051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28C2D-DC1C-495D-AB5E-E057678CF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1F260-0DAA-4A5A-AE9B-C2FA1B0A4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B00B9-C140-47B3-9646-E11D2115C0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048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B07D8C-23BD-4385-85C5-E4DE38155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492695-4DD8-4497-B98A-07832D313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704712-C56C-4B8D-A926-9386F5FFF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1A700-44FB-4662-9CA7-9A3F1097D6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23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1CF1F3-5432-43C1-8309-7F7408AA8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E2127E-88F2-48A4-BAA3-C30A654EB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A9AA7F-ADD0-4D3A-A16F-9EA7A1A1D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509ED-4ADC-4B0F-86B8-1F9778D7DB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093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185E1A-D391-458C-84B3-AA2405ABB7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F986BE4-E48B-459D-B279-517CA1AEE6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2DED4F-6D5C-4FEA-9B83-43B8FE99B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3AE44-89B1-478E-8CC7-835BB4D8A3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13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1AABE3-0E22-4FF9-B808-CE88BB39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90391F-1AF7-4E92-8CAF-86E0EA5A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70154-5ABE-4089-9E19-6B804E1E2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2F585-BC3E-45D7-AE36-6AC066B059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93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AF7FE8-4FDA-42F5-8F19-CCC52B204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188E66-6F79-47B9-ADAE-D83801AD7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8E88F2-642B-44B5-BA16-0DD0DF0B9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7E0F6-21FD-45E5-A48E-F39F348E13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575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63015C-5919-49C6-85FC-3057ECA0A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D845FC-1848-4BCD-ABEA-FB056E7DC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9EE666-63F9-4BCA-A219-947FBADE33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A7E355-E5FD-4EC9-9E52-A93C338D61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6A3980-B44A-46B9-BC86-06476FE328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7B9ED2E-6CC6-41C3-9998-E65FA5D6D3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37312F2-33B0-4F5D-BDC5-E6BE7A1F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>
            <a:extLst>
              <a:ext uri="{FF2B5EF4-FFF2-40B4-BE49-F238E27FC236}">
                <a16:creationId xmlns:a16="http://schemas.microsoft.com/office/drawing/2014/main" id="{30749274-5F40-4641-AF63-1289494ED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836712"/>
            <a:ext cx="57031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100" b="1" dirty="0"/>
              <a:t>Zadávací řízení „Nová Linecká čtvrť“ metodou Best Value Approach (BVA)</a:t>
            </a:r>
          </a:p>
          <a:p>
            <a:pPr algn="l" eaLnBrk="1" hangingPunct="1">
              <a:spcBef>
                <a:spcPct val="50000"/>
              </a:spcBef>
            </a:pPr>
            <a:endParaRPr lang="cs-CZ" altLang="cs-CZ" sz="1800" b="1" dirty="0"/>
          </a:p>
          <a:p>
            <a:pPr algn="l" eaLnBrk="1" hangingPunct="1">
              <a:spcBef>
                <a:spcPct val="50000"/>
              </a:spcBef>
            </a:pPr>
            <a:r>
              <a:rPr lang="cs-CZ" altLang="cs-CZ" sz="1800" b="1" dirty="0"/>
              <a:t>Štěpán Vondráček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0867301-F843-40C4-8EEE-859B07CA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88"/>
            <a:ext cx="91440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797105-89CA-7F17-747C-9AE6557D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9EA4655-9A4C-AE91-6871-ED65A6C9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9FDF97-E04F-99D9-6666-F09374AA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438643"/>
          </a:xfr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Hlavní zásady BVA/BVP pro dodavatele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18A3B443-CC15-5F03-8622-FCCC6CEA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95994"/>
            <a:ext cx="3416775" cy="143864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E25BBADC-260E-C687-3F9D-7932A6915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venku, Letecké snímkování, dům, Pohled z ptačí perspektivy&#10;&#10;Popis byl vytvořen automaticky">
            <a:extLst>
              <a:ext uri="{FF2B5EF4-FFF2-40B4-BE49-F238E27FC236}">
                <a16:creationId xmlns:a16="http://schemas.microsoft.com/office/drawing/2014/main" id="{070ECF18-3099-D1F4-BCF8-C4ABFAA7F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4" y="3718159"/>
            <a:ext cx="3416775" cy="234903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3ED0ADE9-2586-A015-B761-518D3CC135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11960" y="2924944"/>
            <a:ext cx="4449438" cy="337307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přistupovat od přípravy nabídky po celou dobu realizace předmětu veřejné zakázky inovativně, samostatně a zodpovědně 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dodavatelé jako odborníci navrhují řešení, která povedou k naplnění projektových cílů stanovených zadavatelem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navržená sofistikovaná řešení popíší stručně, jednoduše, netechnicky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realizovatelnost a efekt navrhovaných řešení doloží tzv. dominantními informacemi  důkaz, že dané řešení je způsobilé přinést efekt (zkušenost svá nebo z trhu, analýza, statistika, tvrdá data) 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manažer projektu musí být schopen prokázat znalost nabídky a svůj přínos k naplnění projektových cílů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nabídka je před uzavřením smlouvy dodavatelem zpřesňována v rámci tzv. ověřovací fáze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3" name="Arc 5132">
            <a:extLst>
              <a:ext uri="{FF2B5EF4-FFF2-40B4-BE49-F238E27FC236}">
                <a16:creationId xmlns:a16="http://schemas.microsoft.com/office/drawing/2014/main" id="{4B5D652C-FB51-F36F-DDEB-A10E19242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79F840-2859-374A-FE6A-F11A9126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F56A9E73-671A-B28E-833E-23CAEB9AF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31D42B-F4D6-85B7-47F5-069B6CAC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438643"/>
          </a:xfr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Projektové cíle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B4BB8F43-A5CC-64B9-DF38-20B64369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95994"/>
            <a:ext cx="3416775" cy="143864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54FAFF26-4508-D6EA-3316-EF383B6E5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venku, Letecké snímkování, dům, Pohled z ptačí perspektivy&#10;&#10;Popis byl vytvořen automaticky">
            <a:extLst>
              <a:ext uri="{FF2B5EF4-FFF2-40B4-BE49-F238E27FC236}">
                <a16:creationId xmlns:a16="http://schemas.microsoft.com/office/drawing/2014/main" id="{BAE70B21-37EA-64C4-F8F0-E41A8F222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4" y="3718159"/>
            <a:ext cx="3416775" cy="234903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E365FCEB-5F92-2E79-B762-AE516A950C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11960" y="2924944"/>
            <a:ext cx="4449438" cy="337307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realizace projektu, navazujících schvalovacích procesů a zahájení výstavby nemocnice v co nejkratším čase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Jednoznačnost požadavků Zadavatele na výkon a funkci navazující zakázky na stavební práce při zachování vhodné invence zhotovitele (minimalizace souvisejících </a:t>
            </a:r>
            <a:r>
              <a:rPr lang="cs-CZ" altLang="cs-CZ" sz="1000" b="1" dirty="0" err="1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claimů</a:t>
            </a: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při realizaci projektu Revitalizace dolního areálu českobudějovické nemocnice)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Dosažení maximální udržitelnosti stavby a minimalizace nákladů životního cyklu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3" name="Arc 5132">
            <a:extLst>
              <a:ext uri="{FF2B5EF4-FFF2-40B4-BE49-F238E27FC236}">
                <a16:creationId xmlns:a16="http://schemas.microsoft.com/office/drawing/2014/main" id="{79A97AAE-7CCD-73C1-1B18-7B387718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75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96B5A8-596A-F475-AF13-56640471B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5084C807-E52A-F7E4-947B-2A55C0049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ACD9B6-94C0-A5A8-730B-A0B52090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438643"/>
          </a:xfr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Odborná úroveň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44433864-642F-4135-7E50-213A70669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95994"/>
            <a:ext cx="3416775" cy="143864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FD0815B3-8404-E404-26D4-A4594F6A4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venku, Letecké snímkování, dům, Pohled z ptačí perspektivy&#10;&#10;Popis byl vytvořen automaticky">
            <a:extLst>
              <a:ext uri="{FF2B5EF4-FFF2-40B4-BE49-F238E27FC236}">
                <a16:creationId xmlns:a16="http://schemas.microsoft.com/office/drawing/2014/main" id="{950DF6E8-9420-FFBE-2A54-E01E1A77D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4" y="3718159"/>
            <a:ext cx="3416775" cy="234903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0F8EC7C3-7DED-CEB5-16AF-E93E23FF80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11960" y="2924944"/>
            <a:ext cx="4449438" cy="337307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Účastník uvede své návrhy a opatření, jimiž má dojít k naplnění daného projektového cíle.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1000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návrhu a opatření má být jasný, tj. co nejméně technický a co nejvíce srozumitelný, a to i z pohledu osob, které nejsou odborníky v dané oblasti. Zadavatel v této souvislosti uvádí, že schopnost dodavatele vyjádřit věcně a odborně složité otázky výstižným, stručným a jednoduchým způsobem je významným ukazatelem jeho odbornosti.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Dominantní informace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1000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Odůvodnění realizovatelnosti daného návrhu a opatření. Tyto informace mají doložit promyšlenost a realizovatelnost daného návrhu a opatření a jejich efekt ve vztahu k naplnění projektového cíle, a to ověřitelným způsobem. Dominantní informace musí být jednoznačná, může spočívat například v odkazu na již obdobný realizovaný projekt.</a:t>
            </a:r>
          </a:p>
        </p:txBody>
      </p:sp>
      <p:sp>
        <p:nvSpPr>
          <p:cNvPr id="5133" name="Arc 5132">
            <a:extLst>
              <a:ext uri="{FF2B5EF4-FFF2-40B4-BE49-F238E27FC236}">
                <a16:creationId xmlns:a16="http://schemas.microsoft.com/office/drawing/2014/main" id="{6A75470C-CDBF-CB84-E86E-37FC09D1E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8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D3CD8D-E980-5221-997F-12EA4DA45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D6923B30-A6B4-7460-E61E-AFDB11916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7847E9-53D4-7C0B-5F38-FEC42D4A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438643"/>
          </a:xfr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Identifikace a řízení rizik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24E46295-233A-E441-14F2-3AD6E59CF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95994"/>
            <a:ext cx="3416775" cy="143864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459C1757-0D04-167A-9542-F6BD0DDCA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venku, Letecké snímkování, dům, Pohled z ptačí perspektivy&#10;&#10;Popis byl vytvořen automaticky">
            <a:extLst>
              <a:ext uri="{FF2B5EF4-FFF2-40B4-BE49-F238E27FC236}">
                <a16:creationId xmlns:a16="http://schemas.microsoft.com/office/drawing/2014/main" id="{8EE6C04A-BFFC-4FBB-0621-C1ED29811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4" y="3718159"/>
            <a:ext cx="3416775" cy="234903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D2037848-2FED-2471-2D04-0540AF8188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11960" y="2636912"/>
            <a:ext cx="4449438" cy="366110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účelem je identifikovat rizika, která zadavateli v rámci realizace předmětu veřejné zakázky hrozí a navrhnout opatření k jejich eliminaci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důraz na vztah k projektovým cílům (čas, veřejnost, rozpočet, projednatelnost) 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vychází z předpokladu, že dodavatelé s ohledem na svoji odbornost a zkušenost jsou schopni předvídat rizika realizace předmětu veřejné zakázky a navrhnout jejich řešení na kvalitativně vyšší úrovni než samotný zadavatel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dodavatelé mohou identifikovat též rizika, která zadavatel není schopen ve vztahu k projektovým cílům předvídat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dominantní informace – odůvodnění realizovatelnosti daného návrhu a opatření. Tyto informace mají doložit promyšlenost a realizovatelnost daného návrhu a opatření na preventivní omezení či eliminaci identifikovaných rizik nebo omezení či eliminace jejich následných negativních dopadů, a to ověřitelným způsobem. Dominantní informace musí být jednoznačná, může spočívat například v odkazu na již obdobný realizovaný projekt, odkazu na odlišný realizovaný projekt s popisem přizpůsobení postupů specifikům této veřejné zakázky, obdobných odkazech na zkušenosti člena Odborného personálu nebo v jiných věrohodných a ověřitelných tvrzeních. 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3" name="Arc 5132">
            <a:extLst>
              <a:ext uri="{FF2B5EF4-FFF2-40B4-BE49-F238E27FC236}">
                <a16:creationId xmlns:a16="http://schemas.microsoft.com/office/drawing/2014/main" id="{E4F74949-5B93-1409-432D-DCEA49A1F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3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6D84BC-DBC4-C963-1299-5A5278E53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1E9FEBC8-0405-126D-BDAE-C35C13766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6333DA-7327-5025-CC00-5EA1F3D8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438643"/>
          </a:xfr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003F7E"/>
                </a:solidFill>
                <a:latin typeface="Arial" panose="020B0604020202020204" pitchFamily="34" charset="0"/>
              </a:rPr>
              <a:t>PŘIDANÁ HODNOTA (INVENCE DODAVATELE)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5A3BC2DA-47C9-3CF3-5765-81530119D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95994"/>
            <a:ext cx="3416775" cy="143864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162AFE07-35B7-C61E-8758-F0AD5C28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venku, Letecké snímkování, dům, Pohled z ptačí perspektivy&#10;&#10;Popis byl vytvořen automaticky">
            <a:extLst>
              <a:ext uri="{FF2B5EF4-FFF2-40B4-BE49-F238E27FC236}">
                <a16:creationId xmlns:a16="http://schemas.microsoft.com/office/drawing/2014/main" id="{639AAEE5-B614-63FC-D22D-566C3259C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4" y="3718159"/>
            <a:ext cx="3416775" cy="234903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4D111F53-C7BD-A1EC-2854-EB12B5D796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11960" y="2636912"/>
            <a:ext cx="4449438" cy="366110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1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Dodavatelé v rámci svých nabídek stručně, srozumitelně a jednoznačně popíší návrhy dodatečných plnění, která Zadavateli nabízí k lepšímu dosažení projektových cílů a vysvětlí to, jakým konkrétním způsobem tato plnění k lepšímu dosažení projektových cílů přispějí. 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1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Předmětem hodnocení v rámci tohoto dílčího hodnotícího kritéria bude invence dodavatelů prostřednictvím dodatečných plnění (která jsou předmětem opčního </a:t>
            </a:r>
            <a:br>
              <a:rPr lang="cs-CZ" altLang="cs-CZ" sz="11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1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práva – opčního plnění Zadavatele) a jejich vliv na dosažení projektových cílů.</a:t>
            </a:r>
          </a:p>
        </p:txBody>
      </p:sp>
      <p:sp>
        <p:nvSpPr>
          <p:cNvPr id="5133" name="Arc 5132">
            <a:extLst>
              <a:ext uri="{FF2B5EF4-FFF2-40B4-BE49-F238E27FC236}">
                <a16:creationId xmlns:a16="http://schemas.microsoft.com/office/drawing/2014/main" id="{6192DC52-B469-7B68-6808-B330AFE63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5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071F12-4E3A-43ED-3E86-5B566C29D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7F43ECB0-CC80-90C3-AEDC-237C944EC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700E60-BC9B-14DB-8ECF-F6805B4FD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438643"/>
          </a:xfrm>
        </p:spPr>
        <p:txBody>
          <a:bodyPr>
            <a:noAutofit/>
          </a:bodyPr>
          <a:lstStyle/>
          <a:p>
            <a:r>
              <a:rPr lang="cs-CZ" altLang="cs-CZ" sz="2200" b="1" dirty="0">
                <a:solidFill>
                  <a:srgbClr val="003F7E"/>
                </a:solidFill>
                <a:latin typeface="Arial" panose="020B0604020202020204" pitchFamily="34" charset="0"/>
              </a:rPr>
              <a:t>SCHOPNOST MANAŽERA PROJEKTU PŘISPĚT K NAPLNĚNÍ PROJEKTOVÝCH CÍLŮ ZADAVATELE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EB2B821B-A224-0826-433D-E18529E4C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95994"/>
            <a:ext cx="3416775" cy="143864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2A23990B-F9A6-B6D6-45C9-2F91FFF26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venku, Letecké snímkování, dům, Pohled z ptačí perspektivy&#10;&#10;Popis byl vytvořen automaticky">
            <a:extLst>
              <a:ext uri="{FF2B5EF4-FFF2-40B4-BE49-F238E27FC236}">
                <a16:creationId xmlns:a16="http://schemas.microsoft.com/office/drawing/2014/main" id="{7DB47CA6-CCEF-D013-D15A-93114C9B2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4" y="3718159"/>
            <a:ext cx="3416775" cy="234903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CA9FDAF6-EDDF-902B-D14E-D283FED00F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11960" y="2924944"/>
            <a:ext cx="4449438" cy="337307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11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11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1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schopnost je hodnocena formou pohovoru s manažerem projektu, s důrazem na dominantní informace.</a:t>
            </a: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1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v rámci tohoto dílčího hodnotícího kritéria prostřednictvím pohovoru se uskutečnila po anonymním vyhodnocení nabídek v rámci kritérií „Odborná úroveň“, „Identifikace a řízení rizik“ a „Přidaná hodnota (Invence dodavatele)“.</a:t>
            </a:r>
          </a:p>
        </p:txBody>
      </p:sp>
      <p:sp>
        <p:nvSpPr>
          <p:cNvPr id="5133" name="Arc 5132">
            <a:extLst>
              <a:ext uri="{FF2B5EF4-FFF2-40B4-BE49-F238E27FC236}">
                <a16:creationId xmlns:a16="http://schemas.microsoft.com/office/drawing/2014/main" id="{3E935FE9-8411-AE07-3E9E-7E1A10AD6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7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17F1CE-F09D-F1C1-78BC-3859C6CB0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63FA3B8B-0BE3-D83E-A48F-ED227C45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95D547-5119-C708-CD14-A570E46B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438643"/>
          </a:xfrm>
        </p:spPr>
        <p:txBody>
          <a:bodyPr>
            <a:noAutofit/>
          </a:bodyPr>
          <a:lstStyle/>
          <a:p>
            <a:r>
              <a:rPr lang="cs-CZ" altLang="cs-CZ" sz="2200" b="1" dirty="0">
                <a:solidFill>
                  <a:srgbClr val="003F7E"/>
                </a:solidFill>
                <a:latin typeface="Arial" panose="020B0604020202020204" pitchFamily="34" charset="0"/>
              </a:rPr>
              <a:t>NABÍDKOVÁ CENA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05F253A8-052E-9312-B279-4DC8BEB2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95994"/>
            <a:ext cx="3416775" cy="143864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D333F693-8746-92CD-C49B-21A608A92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venku, Letecké snímkování, dům, Pohled z ptačí perspektivy&#10;&#10;Popis byl vytvořen automaticky">
            <a:extLst>
              <a:ext uri="{FF2B5EF4-FFF2-40B4-BE49-F238E27FC236}">
                <a16:creationId xmlns:a16="http://schemas.microsoft.com/office/drawing/2014/main" id="{DA605D20-F05C-A2C4-DB46-3C15C9F03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4" y="3718159"/>
            <a:ext cx="3416775" cy="234903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A5F8BB9B-9326-09DC-42C0-4184B95D01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11960" y="2924944"/>
            <a:ext cx="4449438" cy="337307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1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Nejvýhodnější nabídce, tj. nabídce s nejnižší celkovou nabídkovou cenou ze všech hodnocených nabídek, je přiřazeno 100 bodů. Ostatním nabídkám bude přidělena bodová hodnota stanovená násobkem čísla 100 a poměru celkové nabídkové ceny předložené v nejvýhodnější nabídce (tj. nabídce s nejnižší nabídkovou cenou) k celkové nabídkové ceně hodnocené nabídky.</a:t>
            </a:r>
          </a:p>
        </p:txBody>
      </p:sp>
      <p:sp>
        <p:nvSpPr>
          <p:cNvPr id="5133" name="Arc 5132">
            <a:extLst>
              <a:ext uri="{FF2B5EF4-FFF2-40B4-BE49-F238E27FC236}">
                <a16:creationId xmlns:a16="http://schemas.microsoft.com/office/drawing/2014/main" id="{EF1AA87D-74A6-569E-3BB1-C96A728E6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85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D11311-2D24-A72E-083A-D9A587E24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CB7ADAD-5615-F4E2-705D-74E28646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1425C6-EBB2-8182-406D-E44206E4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438643"/>
          </a:xfrm>
        </p:spPr>
        <p:txBody>
          <a:bodyPr>
            <a:noAutofit/>
          </a:bodyPr>
          <a:lstStyle/>
          <a:p>
            <a:r>
              <a:rPr lang="cs-CZ" altLang="cs-CZ" sz="2200" b="1" dirty="0">
                <a:solidFill>
                  <a:srgbClr val="003F7E"/>
                </a:solidFill>
                <a:latin typeface="Arial" panose="020B0604020202020204" pitchFamily="34" charset="0"/>
              </a:rPr>
              <a:t>ANONYMNÍ ČÁST HODNOCENÍ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462BAD2D-9B9F-EA39-7B0C-8EF37503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95994"/>
            <a:ext cx="3416775" cy="143864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AA47630E-472F-5D69-5B29-218C3F41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venku, Letecké snímkování, dům, Pohled z ptačí perspektivy&#10;&#10;Popis byl vytvořen automaticky">
            <a:extLst>
              <a:ext uri="{FF2B5EF4-FFF2-40B4-BE49-F238E27FC236}">
                <a16:creationId xmlns:a16="http://schemas.microsoft.com/office/drawing/2014/main" id="{179AECE7-FF0E-0931-929C-5AF967E67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4" y="3718159"/>
            <a:ext cx="3416775" cy="234903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5133" name="Arc 5132">
            <a:extLst>
              <a:ext uri="{FF2B5EF4-FFF2-40B4-BE49-F238E27FC236}">
                <a16:creationId xmlns:a16="http://schemas.microsoft.com/office/drawing/2014/main" id="{E09985B9-B3D1-7B35-E873-9F476C22F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2F31FDD-C7DE-2F0D-2EDE-91F8FF84F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99" y="2434636"/>
            <a:ext cx="7893681" cy="445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75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F7707E-7711-BAAB-C504-1CFAF93A1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40BF20B0-91E7-A0EA-1E68-D44B92E2A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5D8A4D-3659-3A56-2D2C-1C33B2D8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438643"/>
          </a:xfrm>
        </p:spPr>
        <p:txBody>
          <a:bodyPr>
            <a:noAutofit/>
          </a:bodyPr>
          <a:lstStyle/>
          <a:p>
            <a:r>
              <a:rPr lang="cs-CZ" altLang="cs-CZ" sz="2200" b="1" dirty="0">
                <a:solidFill>
                  <a:srgbClr val="003F7E"/>
                </a:solidFill>
                <a:latin typeface="Arial" panose="020B0604020202020204" pitchFamily="34" charset="0"/>
              </a:rPr>
              <a:t>HODNOCENÍ PO PROVEDENÍ POHOVORŮ</a:t>
            </a:r>
          </a:p>
        </p:txBody>
      </p:sp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BD9014D1-D31C-A636-11F7-A6F4E516B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33" name="Arc 5132">
            <a:extLst>
              <a:ext uri="{FF2B5EF4-FFF2-40B4-BE49-F238E27FC236}">
                <a16:creationId xmlns:a16="http://schemas.microsoft.com/office/drawing/2014/main" id="{B3B9A263-D5F7-32BB-E250-EF9A476D4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79A40B8-32E5-40BC-D776-ECED132C0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6" y="1782937"/>
            <a:ext cx="8514891" cy="48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87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8DEF29-744F-2D48-2B65-97836A344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9117DA9-E89D-59B1-BA1A-7BA47B9B1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6E0C7B-5948-EA45-37F6-FC1F0B03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438643"/>
          </a:xfrm>
        </p:spPr>
        <p:txBody>
          <a:bodyPr>
            <a:noAutofit/>
          </a:bodyPr>
          <a:lstStyle/>
          <a:p>
            <a:r>
              <a:rPr lang="cs-CZ" altLang="cs-CZ" sz="2200" b="1" dirty="0">
                <a:solidFill>
                  <a:srgbClr val="003F7E"/>
                </a:solidFill>
                <a:latin typeface="Arial" panose="020B0604020202020204" pitchFamily="34" charset="0"/>
              </a:rPr>
              <a:t>NABÍDKOVÁ CENA</a:t>
            </a:r>
          </a:p>
        </p:txBody>
      </p:sp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47966B9A-304B-9E70-505C-FBED6B3D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33" name="Arc 5132">
            <a:extLst>
              <a:ext uri="{FF2B5EF4-FFF2-40B4-BE49-F238E27FC236}">
                <a16:creationId xmlns:a16="http://schemas.microsoft.com/office/drawing/2014/main" id="{EB29B5C2-60F1-1D21-CAF1-84229D5BB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F28096-6FB0-9F8E-69B2-E9833ABC0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772816"/>
            <a:ext cx="800566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5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70DDB64-419D-4C18-837C-77F4C9B01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66B6AE45-3ED2-4054-86C4-819EDE81F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924944"/>
            <a:ext cx="7776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600" b="1" dirty="0">
                <a:solidFill>
                  <a:srgbClr val="003366"/>
                </a:solidFill>
              </a:rPr>
              <a:t>Projekt Nová Linecká čtvrť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192B0A-AF7C-9C56-C82C-368ACB427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1714299F-493D-CA82-7933-6F3917D23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4A8794-0753-01AB-33BA-17D1013B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438643"/>
          </a:xfrm>
        </p:spPr>
        <p:txBody>
          <a:bodyPr>
            <a:noAutofit/>
          </a:bodyPr>
          <a:lstStyle/>
          <a:p>
            <a:r>
              <a:rPr lang="cs-CZ" altLang="cs-CZ" sz="2200" b="1" dirty="0">
                <a:solidFill>
                  <a:srgbClr val="003F7E"/>
                </a:solidFill>
                <a:latin typeface="Arial" panose="020B0604020202020204" pitchFamily="34" charset="0"/>
              </a:rPr>
              <a:t>KONEČNÉ BODOVÉ OHODNOCENÍ</a:t>
            </a:r>
          </a:p>
        </p:txBody>
      </p:sp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2365A593-5754-E5E1-CE35-6883662DB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33" name="Arc 5132">
            <a:extLst>
              <a:ext uri="{FF2B5EF4-FFF2-40B4-BE49-F238E27FC236}">
                <a16:creationId xmlns:a16="http://schemas.microsoft.com/office/drawing/2014/main" id="{7B2CFBE2-1802-A8AA-9859-64942D7E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5C0BE2-6D79-6A42-7515-8BCD5A33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96" y="1628800"/>
            <a:ext cx="8753747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1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FCEFA46-C6F7-404C-A189-9F414285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CDF234CD-7104-422F-897E-C78A9605E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76800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dirty="0"/>
              <a:t>Děkuji Vám za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0992D43-A292-02CE-0C54-16A48587B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0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94E48-E99D-B147-3EE6-FD9327B72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venku, Letecké snímkování, dům, Pohled z ptačí perspektivy">
            <a:extLst>
              <a:ext uri="{FF2B5EF4-FFF2-40B4-BE49-F238E27FC236}">
                <a16:creationId xmlns:a16="http://schemas.microsoft.com/office/drawing/2014/main" id="{59493EE8-DB55-56BA-6567-6CB331E98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2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65843-E585-9F8B-9D8F-330B519EC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400DA4B-C24D-65B9-8A51-5223C78F3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80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4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5EF5ED-E377-738A-7BF5-8E8DCEDC5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6D0A9B-604E-D161-5347-8489ABD3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934703"/>
          </a:xfr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Nová Linecká čtvrť</a:t>
            </a:r>
            <a:endParaRPr lang="cs-CZ" sz="2800" b="1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FFC5F375-25E9-27DE-546D-18FA5406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95994"/>
            <a:ext cx="3416775" cy="143864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venku, Letecké snímkování, dům, Pohled z ptačí perspektivy&#10;&#10;Popis byl vytvořen automaticky">
            <a:extLst>
              <a:ext uri="{FF2B5EF4-FFF2-40B4-BE49-F238E27FC236}">
                <a16:creationId xmlns:a16="http://schemas.microsoft.com/office/drawing/2014/main" id="{2E5556C6-7E7A-EC3D-30C5-AB2623A11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4" y="3718159"/>
            <a:ext cx="3416775" cy="234903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9B824EFB-A6CF-BA03-547D-F9CC450CFE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3470" y="2907070"/>
            <a:ext cx="4047928" cy="339095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etapa </a:t>
            </a:r>
            <a:r>
              <a:rPr 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000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cs-CZ" sz="1000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Domov pro seniory a osoby se zdravotním postižením.</a:t>
            </a:r>
          </a:p>
          <a:p>
            <a:pPr algn="just">
              <a:lnSpc>
                <a:spcPct val="90000"/>
              </a:lnSpc>
            </a:pPr>
            <a:r>
              <a:rPr lang="cs-CZ" sz="1000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pro pacienty s neurodegenerativním onemocněním.</a:t>
            </a:r>
          </a:p>
          <a:p>
            <a:pPr algn="just">
              <a:lnSpc>
                <a:spcPct val="90000"/>
              </a:lnSpc>
            </a:pPr>
            <a:r>
              <a:rPr lang="cs-CZ" sz="1000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Lůžka pro hospicovou péči.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000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etapa </a:t>
            </a:r>
            <a:r>
              <a:rPr 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cs-CZ" sz="1000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1000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nájemní byty (asi 150), které kraj chce následně využít pro lékaře nebo učitele.</a:t>
            </a:r>
            <a:endParaRPr lang="cs-CZ" altLang="cs-CZ" sz="1000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3" name="Arc 5132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2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70DDB64-419D-4C18-837C-77F4C9B01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66B6AE45-3ED2-4054-86C4-819EDE81F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28046"/>
            <a:ext cx="83529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1pPr>
            <a:lvl2pPr marL="742950" indent="-28575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2pPr>
            <a:lvl3pPr marL="1143000" indent="-22860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3pPr>
            <a:lvl4pPr marL="1600200" indent="-22860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600" b="1" dirty="0"/>
              <a:t>Metoda Best Value Approach (BVA)</a:t>
            </a:r>
            <a:endParaRPr lang="cs-CZ" altLang="cs-CZ" sz="36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7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63D0D1-8894-9941-DCD7-D73C28E8F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15668CCF-F24D-484B-23A6-AC737E3EA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C5F0A-B70D-A4C9-968A-0E4EAC79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934703"/>
          </a:xfr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Principy BVA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DE6C835A-4DEA-5859-4D51-EA4B71DC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95994"/>
            <a:ext cx="3416775" cy="143864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0E39F95E-1C60-645E-F484-8CCF613BA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venku, Letecké snímkování, dům, Pohled z ptačí perspektivy&#10;&#10;Popis byl vytvořen automaticky">
            <a:extLst>
              <a:ext uri="{FF2B5EF4-FFF2-40B4-BE49-F238E27FC236}">
                <a16:creationId xmlns:a16="http://schemas.microsoft.com/office/drawing/2014/main" id="{53B4BF8F-2C73-911D-AE49-03929F1A1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4" y="3718159"/>
            <a:ext cx="3416775" cy="234903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A2BF0C51-71C1-A532-5F2D-6EE704ECAC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3470" y="2907070"/>
            <a:ext cx="4047928" cy="339095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dodavatel veřejné zakázky předmětu plnění rozumí lépe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musí o tom ale přesvědčit Zadavatele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uplatnění tvůrčí invence dodavatelů v rámci „nabízení kvality“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umožní dodavatelům již v rámci nabídek prezentovat odbornost a kvalitu plnění a uvolnit dlouhodobý tlak na cenu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zadavatel potřebuje dodavatele, který ví co dělá a směřuje na výsledek (tj. nepotřebuje vedení zadavatele)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000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3" name="Arc 5132">
            <a:extLst>
              <a:ext uri="{FF2B5EF4-FFF2-40B4-BE49-F238E27FC236}">
                <a16:creationId xmlns:a16="http://schemas.microsoft.com/office/drawing/2014/main" id="{F531483D-4888-BA0F-3926-717BC6289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886C41-F8CA-0EFA-173D-59ED3D087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0621C7A2-9170-45AB-60B6-0B8496CCE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AB001F-EA81-2986-225B-8DD0180D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70" y="486184"/>
            <a:ext cx="4047928" cy="1438643"/>
          </a:xfr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Hlavní zásady BVA/BVP pro zadavatele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0A4BDD9F-D6A2-9505-AC95-D9194535E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95994"/>
            <a:ext cx="3416775" cy="143864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91CD7FA8-A8DF-DC57-DE56-B0424E86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venku, Letecké snímkování, dům, Pohled z ptačí perspektivy&#10;&#10;Popis byl vytvořen automaticky">
            <a:extLst>
              <a:ext uri="{FF2B5EF4-FFF2-40B4-BE49-F238E27FC236}">
                <a16:creationId xmlns:a16="http://schemas.microsoft.com/office/drawing/2014/main" id="{060E46D6-51C2-9E20-CA72-462A1D6A5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4" y="3718159"/>
            <a:ext cx="3416775" cy="234903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6801640A-1D1C-B69C-32E5-BA6824EDFD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32850" y="2924944"/>
            <a:ext cx="4128548" cy="337307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zadavatel stanoví projektové cíle, které jsou pro něj zásadní pro realizaci předmětu plnění (zaměření na výsledek, proces plnění je ponechán na dodavateli) 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zadavatel popíše projektové cíle jednoduše, netechnicky, obecně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standardní hodnotící kritéria:</a:t>
            </a:r>
          </a:p>
          <a:p>
            <a:pPr marL="628650" lvl="1" indent="-2286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Nabídková cena - 30 % </a:t>
            </a:r>
          </a:p>
          <a:p>
            <a:pPr marL="628650" lvl="1" indent="-2286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Odborná úroveň - 25 % </a:t>
            </a:r>
          </a:p>
          <a:p>
            <a:pPr marL="628650" lvl="1" indent="-2286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 a řízení rizik - 15 % </a:t>
            </a:r>
          </a:p>
          <a:p>
            <a:pPr marL="628650" lvl="1" indent="-2286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Přidaná hodnota (Invence dodavatele) - 10 % </a:t>
            </a:r>
          </a:p>
          <a:p>
            <a:pPr marL="628650" lvl="1" indent="-2286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Schopnost manažera projektu / pohovor - 20 % 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je stručné, transparentní, přezkoumatelné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nestrannost hodnocení zajišťuje dvouobálková metoda 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b="1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000" b="1" dirty="0">
                <a:solidFill>
                  <a:srgbClr val="003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anonymní hodnocení písemných částí nabídky ke kvalitativním hodnotícím kritériím</a:t>
            </a:r>
            <a:endParaRPr lang="cs-CZ" sz="1000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3" name="Arc 5132">
            <a:extLst>
              <a:ext uri="{FF2B5EF4-FFF2-40B4-BE49-F238E27FC236}">
                <a16:creationId xmlns:a16="http://schemas.microsoft.com/office/drawing/2014/main" id="{D39D69C5-51D5-C467-320F-6667ECA0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864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000" b="0" i="0" u="none" strike="noStrike" cap="none" normalizeH="0" baseline="0" smtClean="0">
            <a:ln>
              <a:noFill/>
            </a:ln>
            <a:solidFill>
              <a:srgbClr val="003F7E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000" b="0" i="0" u="none" strike="noStrike" cap="none" normalizeH="0" baseline="0" smtClean="0">
            <a:ln>
              <a:noFill/>
            </a:ln>
            <a:solidFill>
              <a:srgbClr val="003F7E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919</Words>
  <Application>Microsoft Office PowerPoint</Application>
  <PresentationFormat>Předvádění na obrazovce (4:3)</PresentationFormat>
  <Paragraphs>94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Nová Linecká čtvrť</vt:lpstr>
      <vt:lpstr>Prezentace aplikace PowerPoint</vt:lpstr>
      <vt:lpstr>Principy BVA</vt:lpstr>
      <vt:lpstr>Hlavní zásady BVA/BVP pro zadavatele</vt:lpstr>
      <vt:lpstr>Hlavní zásady BVA/BVP pro dodavatele</vt:lpstr>
      <vt:lpstr>Projektové cíle</vt:lpstr>
      <vt:lpstr>Odborná úroveň</vt:lpstr>
      <vt:lpstr>Identifikace a řízení rizik</vt:lpstr>
      <vt:lpstr>PŘIDANÁ HODNOTA (INVENCE DODAVATELE)</vt:lpstr>
      <vt:lpstr>SCHOPNOST MANAŽERA PROJEKTU PŘISPĚT K NAPLNĚNÍ PROJEKTOVÝCH CÍLŮ ZADAVATELE</vt:lpstr>
      <vt:lpstr>NABÍDKOVÁ CENA</vt:lpstr>
      <vt:lpstr>ANONYMNÍ ČÁST HODNOCENÍ</vt:lpstr>
      <vt:lpstr>HODNOCENÍ PO PROVEDENÍ POHOVORŮ</vt:lpstr>
      <vt:lpstr>NABÍDKOVÁ CENA</vt:lpstr>
      <vt:lpstr>KONEČNÉ BODOVÉ OHODNOCENÍ</vt:lpstr>
      <vt:lpstr>Prezentace aplikace PowerPoint</vt:lpstr>
    </vt:vector>
  </TitlesOfParts>
  <Company>KUJC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Bohumír Mach</dc:creator>
  <cp:lastModifiedBy>Vondráček Štěpán</cp:lastModifiedBy>
  <cp:revision>16</cp:revision>
  <dcterms:created xsi:type="dcterms:W3CDTF">2010-02-05T10:36:31Z</dcterms:created>
  <dcterms:modified xsi:type="dcterms:W3CDTF">2024-11-07T15:36:14Z</dcterms:modified>
</cp:coreProperties>
</file>