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1" r:id="rId2"/>
    <p:sldId id="719" r:id="rId3"/>
    <p:sldId id="724" r:id="rId4"/>
    <p:sldId id="725" r:id="rId5"/>
    <p:sldId id="272" r:id="rId6"/>
    <p:sldId id="282" r:id="rId7"/>
    <p:sldId id="717" r:id="rId8"/>
    <p:sldId id="689" r:id="rId9"/>
    <p:sldId id="690" r:id="rId10"/>
    <p:sldId id="731" r:id="rId11"/>
    <p:sldId id="688" r:id="rId12"/>
    <p:sldId id="691" r:id="rId13"/>
    <p:sldId id="726" r:id="rId14"/>
    <p:sldId id="721" r:id="rId15"/>
    <p:sldId id="722" r:id="rId16"/>
    <p:sldId id="723" r:id="rId17"/>
    <p:sldId id="727" r:id="rId18"/>
    <p:sldId id="730" r:id="rId19"/>
    <p:sldId id="733" r:id="rId20"/>
    <p:sldId id="734" r:id="rId21"/>
    <p:sldId id="754" r:id="rId22"/>
    <p:sldId id="736" r:id="rId23"/>
    <p:sldId id="740" r:id="rId24"/>
    <p:sldId id="738" r:id="rId25"/>
    <p:sldId id="739" r:id="rId26"/>
    <p:sldId id="758" r:id="rId27"/>
    <p:sldId id="759" r:id="rId28"/>
    <p:sldId id="742" r:id="rId29"/>
    <p:sldId id="743" r:id="rId30"/>
    <p:sldId id="737" r:id="rId31"/>
    <p:sldId id="735" r:id="rId32"/>
    <p:sldId id="744" r:id="rId33"/>
    <p:sldId id="746" r:id="rId34"/>
    <p:sldId id="747" r:id="rId35"/>
    <p:sldId id="748" r:id="rId36"/>
    <p:sldId id="749" r:id="rId37"/>
    <p:sldId id="750" r:id="rId38"/>
    <p:sldId id="728" r:id="rId39"/>
    <p:sldId id="732" r:id="rId40"/>
    <p:sldId id="751" r:id="rId41"/>
    <p:sldId id="752" r:id="rId42"/>
    <p:sldId id="729" r:id="rId43"/>
    <p:sldId id="755" r:id="rId44"/>
    <p:sldId id="757" r:id="rId45"/>
    <p:sldId id="745" r:id="rId46"/>
    <p:sldId id="753" r:id="rId47"/>
    <p:sldId id="273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670D0B1-93A6-4422-9852-AF5D14C01D66}">
          <p14:sldIdLst>
            <p14:sldId id="271"/>
            <p14:sldId id="719"/>
            <p14:sldId id="724"/>
            <p14:sldId id="725"/>
            <p14:sldId id="272"/>
            <p14:sldId id="282"/>
            <p14:sldId id="717"/>
            <p14:sldId id="689"/>
            <p14:sldId id="690"/>
            <p14:sldId id="731"/>
            <p14:sldId id="688"/>
            <p14:sldId id="691"/>
            <p14:sldId id="726"/>
            <p14:sldId id="721"/>
            <p14:sldId id="722"/>
            <p14:sldId id="723"/>
            <p14:sldId id="727"/>
            <p14:sldId id="730"/>
            <p14:sldId id="733"/>
            <p14:sldId id="734"/>
            <p14:sldId id="754"/>
            <p14:sldId id="736"/>
            <p14:sldId id="740"/>
            <p14:sldId id="738"/>
            <p14:sldId id="739"/>
            <p14:sldId id="758"/>
            <p14:sldId id="759"/>
            <p14:sldId id="742"/>
            <p14:sldId id="743"/>
            <p14:sldId id="737"/>
            <p14:sldId id="735"/>
            <p14:sldId id="744"/>
            <p14:sldId id="746"/>
            <p14:sldId id="747"/>
            <p14:sldId id="748"/>
            <p14:sldId id="749"/>
            <p14:sldId id="750"/>
            <p14:sldId id="728"/>
            <p14:sldId id="732"/>
            <p14:sldId id="751"/>
            <p14:sldId id="752"/>
            <p14:sldId id="729"/>
            <p14:sldId id="755"/>
            <p14:sldId id="757"/>
            <p14:sldId id="745"/>
            <p14:sldId id="75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95" autoAdjust="0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r.cz\shares\projects2\IROP_fin&#225;ln&#237;\Reporting\Statistika\Reporting_kraje\&#268;erp&#225;n&#237;_&#218;SK_prezent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Aktuální stav čerpání IROP celkem (v 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'Čerpání IROP_celkem'!$C$3</c:f>
              <c:strCache>
                <c:ptCount val="1"/>
                <c:pt idx="0">
                  <c:v>Čerpání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'Čerpání IROP_celkem'!$B$4:$B$6</c:f>
              <c:strCache>
                <c:ptCount val="3"/>
                <c:pt idx="0">
                  <c:v>Objem vyhlášených výzev (mld. Kč)</c:v>
                </c:pt>
                <c:pt idx="1">
                  <c:v>Finanční prostředky v právních aktech (mld. Kč)</c:v>
                </c:pt>
                <c:pt idx="2">
                  <c:v>Finanční prostředky v proplacených ŽoP (mld. Kč)</c:v>
                </c:pt>
              </c:strCache>
            </c:strRef>
          </c:cat>
          <c:val>
            <c:numRef>
              <c:f>'Čerpání IROP_celkem'!$C$4:$C$6</c:f>
              <c:numCache>
                <c:formatCode>0.0</c:formatCode>
                <c:ptCount val="3"/>
                <c:pt idx="0">
                  <c:v>186.1</c:v>
                </c:pt>
                <c:pt idx="1">
                  <c:v>163.80000000000001</c:v>
                </c:pt>
                <c:pt idx="2">
                  <c:v>120.3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1-4C8B-91C8-9C3E6254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088351"/>
        <c:axId val="2099088767"/>
      </c:barChart>
      <c:lineChart>
        <c:grouping val="standard"/>
        <c:varyColors val="0"/>
        <c:ser>
          <c:idx val="1"/>
          <c:order val="1"/>
          <c:tx>
            <c:strRef>
              <c:f>'Čerpání IROP_celkem'!$D$3</c:f>
              <c:strCache>
                <c:ptCount val="1"/>
                <c:pt idx="0">
                  <c:v>Celková alokace IROP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'Čerpání IROP_celkem'!$B$4:$B$6</c:f>
              <c:strCache>
                <c:ptCount val="3"/>
                <c:pt idx="0">
                  <c:v>Objem vyhlášených výzev (mld. Kč)</c:v>
                </c:pt>
                <c:pt idx="1">
                  <c:v>Finanční prostředky v právních aktech (mld. Kč)</c:v>
                </c:pt>
                <c:pt idx="2">
                  <c:v>Finanční prostředky v proplacených ŽoP (mld. Kč)</c:v>
                </c:pt>
              </c:strCache>
            </c:strRef>
          </c:cat>
          <c:val>
            <c:numRef>
              <c:f>'Čerpání IROP_celkem'!$D$4:$D$6</c:f>
              <c:numCache>
                <c:formatCode>0.0</c:formatCode>
                <c:ptCount val="3"/>
                <c:pt idx="0">
                  <c:v>148.5</c:v>
                </c:pt>
                <c:pt idx="1">
                  <c:v>148.5</c:v>
                </c:pt>
                <c:pt idx="2">
                  <c:v>148.5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21-4C8B-91C8-9C3E6254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586863"/>
        <c:axId val="2096588111"/>
      </c:lineChart>
      <c:catAx>
        <c:axId val="209908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9088767"/>
        <c:crosses val="autoZero"/>
        <c:auto val="1"/>
        <c:lblAlgn val="ctr"/>
        <c:lblOffset val="100"/>
        <c:noMultiLvlLbl val="0"/>
      </c:catAx>
      <c:valAx>
        <c:axId val="209908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/>
                  <a:t>mld. Kč</a:t>
                </a:r>
              </a:p>
            </c:rich>
          </c:tx>
          <c:layout>
            <c:manualLayout>
              <c:xMode val="edge"/>
              <c:yMode val="edge"/>
              <c:x val="1.3619434396685866E-2"/>
              <c:y val="0.40662324742055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9088351"/>
        <c:crosses val="autoZero"/>
        <c:crossBetween val="between"/>
      </c:valAx>
      <c:valAx>
        <c:axId val="2096588111"/>
        <c:scaling>
          <c:orientation val="minMax"/>
          <c:max val="180"/>
        </c:scaling>
        <c:delete val="1"/>
        <c:axPos val="r"/>
        <c:numFmt formatCode="0.0" sourceLinked="1"/>
        <c:majorTickMark val="none"/>
        <c:minorTickMark val="none"/>
        <c:tickLblPos val="nextTo"/>
        <c:crossAx val="2096586863"/>
        <c:crosses val="max"/>
        <c:crossBetween val="between"/>
      </c:valAx>
      <c:catAx>
        <c:axId val="20965868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65881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</a:t>
            </a:r>
            <a:r>
              <a:rPr lang="cs-CZ" dirty="0" err="1"/>
              <a:t>ŽoP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4389107611548568E-2"/>
          <c:y val="0.13467199803149607"/>
          <c:w val="0.91436089238845142"/>
          <c:h val="0.78378617125984251"/>
        </c:manualLayout>
      </c:layout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List1!$A$2:$A$6</c:f>
              <c:strCache>
                <c:ptCount val="5"/>
                <c:pt idx="0">
                  <c:v>září</c:v>
                </c:pt>
                <c:pt idx="1">
                  <c:v>říjen</c:v>
                </c:pt>
                <c:pt idx="2">
                  <c:v>listopad</c:v>
                </c:pt>
                <c:pt idx="3">
                  <c:v>prosinec</c:v>
                </c:pt>
                <c:pt idx="4">
                  <c:v>leden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23</c:v>
                </c:pt>
                <c:pt idx="2">
                  <c:v>6</c:v>
                </c:pt>
                <c:pt idx="3">
                  <c:v>0</c:v>
                </c:pt>
                <c:pt idx="4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0F-4CA6-9EEB-B605F5190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273951"/>
        <c:axId val="1392274367"/>
      </c:lineChart>
      <c:catAx>
        <c:axId val="139227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2274367"/>
        <c:crosses val="autoZero"/>
        <c:auto val="1"/>
        <c:lblAlgn val="ctr"/>
        <c:lblOffset val="100"/>
        <c:noMultiLvlLbl val="0"/>
      </c:catAx>
      <c:valAx>
        <c:axId val="139227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227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AC05D-864F-4864-BEB6-DFAA10E2E13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F49D59-CD15-40F8-A626-9BB3E578C55F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sz="1400" dirty="0"/>
            <a:t>Ředitelka územního odboru</a:t>
          </a:r>
        </a:p>
        <a:p>
          <a:r>
            <a:rPr lang="cs-CZ" sz="1400" dirty="0"/>
            <a:t>(Mgr. Dana Čechová)</a:t>
          </a:r>
        </a:p>
      </dgm:t>
    </dgm:pt>
    <dgm:pt modelId="{CA962A82-0028-41C8-8292-C61C14643E53}" type="parTrans" cxnId="{16499C37-1915-4669-A70C-035B29243359}">
      <dgm:prSet/>
      <dgm:spPr/>
      <dgm:t>
        <a:bodyPr/>
        <a:lstStyle/>
        <a:p>
          <a:endParaRPr lang="cs-CZ" sz="1400"/>
        </a:p>
      </dgm:t>
    </dgm:pt>
    <dgm:pt modelId="{05449546-AD1C-4E91-A791-7C3BE55FEEF8}" type="sibTrans" cxnId="{16499C37-1915-4669-A70C-035B29243359}">
      <dgm:prSet/>
      <dgm:spPr/>
      <dgm:t>
        <a:bodyPr/>
        <a:lstStyle/>
        <a:p>
          <a:endParaRPr lang="cs-CZ" sz="1400"/>
        </a:p>
      </dgm:t>
    </dgm:pt>
    <dgm:pt modelId="{17D225F3-EB31-47DE-9973-8CAC96D639BF}" type="asst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sz="1400" dirty="0"/>
            <a:t>Oddělení realizace</a:t>
          </a:r>
        </a:p>
        <a:p>
          <a:r>
            <a:rPr lang="cs-CZ" sz="1400" dirty="0"/>
            <a:t>(Ing. Markéta Bezuchová)</a:t>
          </a:r>
        </a:p>
      </dgm:t>
    </dgm:pt>
    <dgm:pt modelId="{EACF8797-4783-47AA-8108-F5810D0E4826}" type="parTrans" cxnId="{3466C400-C4FD-45A2-BE79-B1FE8934856A}">
      <dgm:prSet/>
      <dgm:spPr/>
      <dgm:t>
        <a:bodyPr/>
        <a:lstStyle/>
        <a:p>
          <a:endParaRPr lang="cs-CZ" sz="1400"/>
        </a:p>
      </dgm:t>
    </dgm:pt>
    <dgm:pt modelId="{8E5F37FF-246C-450B-985B-4A0030360D9C}" type="sibTrans" cxnId="{3466C400-C4FD-45A2-BE79-B1FE8934856A}">
      <dgm:prSet/>
      <dgm:spPr/>
      <dgm:t>
        <a:bodyPr/>
        <a:lstStyle/>
        <a:p>
          <a:endParaRPr lang="cs-CZ" sz="1400"/>
        </a:p>
      </dgm:t>
    </dgm:pt>
    <dgm:pt modelId="{72CF8147-08ED-43F9-B557-AE2A600A31D2}" type="asst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sz="1400" dirty="0"/>
            <a:t>Oddělení hodnocení </a:t>
          </a:r>
          <a:br>
            <a:rPr lang="cs-CZ" sz="1400" dirty="0"/>
          </a:br>
          <a:r>
            <a:rPr lang="cs-CZ" sz="1400" dirty="0"/>
            <a:t>a kontroly</a:t>
          </a:r>
        </a:p>
        <a:p>
          <a:r>
            <a:rPr lang="cs-CZ" sz="1400" dirty="0"/>
            <a:t>(Ing. Kamil Jiránek)</a:t>
          </a:r>
        </a:p>
      </dgm:t>
    </dgm:pt>
    <dgm:pt modelId="{F1E6E391-A19D-4BEA-AAD2-1CC0C421025B}" type="parTrans" cxnId="{802BE4C4-6CF9-421F-9F03-A664A7EEC2A3}">
      <dgm:prSet/>
      <dgm:spPr/>
      <dgm:t>
        <a:bodyPr/>
        <a:lstStyle/>
        <a:p>
          <a:endParaRPr lang="cs-CZ" sz="1400"/>
        </a:p>
      </dgm:t>
    </dgm:pt>
    <dgm:pt modelId="{8EEFED0C-242C-4E94-B501-B10BA71B5E69}" type="sibTrans" cxnId="{802BE4C4-6CF9-421F-9F03-A664A7EEC2A3}">
      <dgm:prSet/>
      <dgm:spPr/>
      <dgm:t>
        <a:bodyPr/>
        <a:lstStyle/>
        <a:p>
          <a:endParaRPr lang="cs-CZ" sz="1400"/>
        </a:p>
      </dgm:t>
    </dgm:pt>
    <dgm:pt modelId="{0017ED9C-ABED-4A53-92F8-92089C3F2642}">
      <dgm:prSet custT="1"/>
      <dgm:spPr/>
      <dgm:t>
        <a:bodyPr/>
        <a:lstStyle/>
        <a:p>
          <a:r>
            <a:rPr lang="cs-CZ" sz="1400" dirty="0"/>
            <a:t>Manažeři projektu          (10x)</a:t>
          </a:r>
        </a:p>
      </dgm:t>
    </dgm:pt>
    <dgm:pt modelId="{8551078D-53CF-44F3-865E-49A031D69ECA}" type="parTrans" cxnId="{E21470C6-5DAA-4998-9907-D8BA0DB2EF05}">
      <dgm:prSet/>
      <dgm:spPr/>
      <dgm:t>
        <a:bodyPr/>
        <a:lstStyle/>
        <a:p>
          <a:endParaRPr lang="cs-CZ" sz="1400"/>
        </a:p>
      </dgm:t>
    </dgm:pt>
    <dgm:pt modelId="{094B0C77-9506-47FF-B671-5BEFDDE4F112}" type="sibTrans" cxnId="{E21470C6-5DAA-4998-9907-D8BA0DB2EF05}">
      <dgm:prSet/>
      <dgm:spPr/>
      <dgm:t>
        <a:bodyPr/>
        <a:lstStyle/>
        <a:p>
          <a:endParaRPr lang="cs-CZ" sz="1400"/>
        </a:p>
      </dgm:t>
    </dgm:pt>
    <dgm:pt modelId="{D6476275-082C-401F-9E64-60C0B9D88AF7}">
      <dgm:prSet custT="1"/>
      <dgm:spPr/>
      <dgm:t>
        <a:bodyPr/>
        <a:lstStyle/>
        <a:p>
          <a:r>
            <a:rPr lang="cs-CZ" sz="1400" dirty="0"/>
            <a:t>Specialista administrace VZ</a:t>
          </a:r>
        </a:p>
      </dgm:t>
    </dgm:pt>
    <dgm:pt modelId="{E86DE76C-F651-4244-B848-60D0AC55B4AC}" type="parTrans" cxnId="{7E36F070-9FEB-46E1-9AA5-96D7D862304C}">
      <dgm:prSet/>
      <dgm:spPr/>
      <dgm:t>
        <a:bodyPr/>
        <a:lstStyle/>
        <a:p>
          <a:endParaRPr lang="cs-CZ" sz="1400"/>
        </a:p>
      </dgm:t>
    </dgm:pt>
    <dgm:pt modelId="{AF2586D1-D9C0-4450-A9E3-14B09179798A}" type="sibTrans" cxnId="{7E36F070-9FEB-46E1-9AA5-96D7D862304C}">
      <dgm:prSet/>
      <dgm:spPr/>
      <dgm:t>
        <a:bodyPr/>
        <a:lstStyle/>
        <a:p>
          <a:endParaRPr lang="cs-CZ" sz="1400"/>
        </a:p>
      </dgm:t>
    </dgm:pt>
    <dgm:pt modelId="{63D28C62-3322-47A7-BED3-ABBE181D769B}">
      <dgm:prSet custT="1"/>
      <dgm:spPr/>
      <dgm:t>
        <a:bodyPr/>
        <a:lstStyle/>
        <a:p>
          <a:r>
            <a:rPr lang="cs-CZ" sz="1400" dirty="0"/>
            <a:t>Administrátor MS</a:t>
          </a:r>
        </a:p>
      </dgm:t>
    </dgm:pt>
    <dgm:pt modelId="{323B2DCF-3232-459B-A3A8-213440EAF7BD}" type="parTrans" cxnId="{0B1DBC21-EA19-4144-B3FA-FF2AE4DF53BC}">
      <dgm:prSet/>
      <dgm:spPr/>
      <dgm:t>
        <a:bodyPr/>
        <a:lstStyle/>
        <a:p>
          <a:endParaRPr lang="cs-CZ" sz="1400"/>
        </a:p>
      </dgm:t>
    </dgm:pt>
    <dgm:pt modelId="{EA7EECB9-EAE1-4BC6-838A-EF10EA97D820}" type="sibTrans" cxnId="{0B1DBC21-EA19-4144-B3FA-FF2AE4DF53BC}">
      <dgm:prSet/>
      <dgm:spPr/>
      <dgm:t>
        <a:bodyPr/>
        <a:lstStyle/>
        <a:p>
          <a:endParaRPr lang="cs-CZ" sz="1400"/>
        </a:p>
      </dgm:t>
    </dgm:pt>
    <dgm:pt modelId="{644A535D-4060-43CD-8FC3-0F53F267A4BD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sz="1400" dirty="0"/>
            <a:t>Manažer podpory administrace</a:t>
          </a:r>
        </a:p>
        <a:p>
          <a:r>
            <a:rPr lang="cs-CZ" sz="1400" dirty="0"/>
            <a:t>(Matěj Bůha)</a:t>
          </a:r>
        </a:p>
      </dgm:t>
    </dgm:pt>
    <dgm:pt modelId="{55776CFE-5C92-48D3-9DF8-4ED6643D69B3}" type="parTrans" cxnId="{BEE45937-51D2-48F1-951A-45F18CBC377B}">
      <dgm:prSet/>
      <dgm:spPr/>
      <dgm:t>
        <a:bodyPr/>
        <a:lstStyle/>
        <a:p>
          <a:endParaRPr lang="cs-CZ" sz="1400"/>
        </a:p>
      </dgm:t>
    </dgm:pt>
    <dgm:pt modelId="{538FD630-4965-444F-B3F2-0257FC94B1D1}" type="sibTrans" cxnId="{BEE45937-51D2-48F1-951A-45F18CBC377B}">
      <dgm:prSet/>
      <dgm:spPr/>
      <dgm:t>
        <a:bodyPr/>
        <a:lstStyle/>
        <a:p>
          <a:endParaRPr lang="cs-CZ" sz="1400"/>
        </a:p>
      </dgm:t>
    </dgm:pt>
    <dgm:pt modelId="{A304732F-0C83-4E6F-8579-46F636C11ED6}">
      <dgm:prSet custT="1"/>
      <dgm:spPr/>
      <dgm:t>
        <a:bodyPr/>
        <a:lstStyle/>
        <a:p>
          <a:r>
            <a:rPr lang="cs-CZ" sz="1400" dirty="0"/>
            <a:t>Manažeři projektu (6x)</a:t>
          </a:r>
        </a:p>
      </dgm:t>
    </dgm:pt>
    <dgm:pt modelId="{FA964D99-02B5-4D54-8141-D4FF42CF09B2}" type="parTrans" cxnId="{2684DF7A-24C3-41E8-9A97-48DED414F95F}">
      <dgm:prSet/>
      <dgm:spPr/>
      <dgm:t>
        <a:bodyPr/>
        <a:lstStyle/>
        <a:p>
          <a:endParaRPr lang="cs-CZ" sz="1400"/>
        </a:p>
      </dgm:t>
    </dgm:pt>
    <dgm:pt modelId="{930D4D3B-FDAD-46AB-8E7F-B5226ECEADD7}" type="sibTrans" cxnId="{2684DF7A-24C3-41E8-9A97-48DED414F95F}">
      <dgm:prSet/>
      <dgm:spPr/>
      <dgm:t>
        <a:bodyPr/>
        <a:lstStyle/>
        <a:p>
          <a:endParaRPr lang="cs-CZ" sz="1400"/>
        </a:p>
      </dgm:t>
    </dgm:pt>
    <dgm:pt modelId="{E74E4517-07F4-447A-994B-482AF1D47CAC}">
      <dgm:prSet custT="1"/>
      <dgm:spPr/>
      <dgm:t>
        <a:bodyPr/>
        <a:lstStyle/>
        <a:p>
          <a:r>
            <a:rPr lang="cs-CZ" sz="1400" dirty="0"/>
            <a:t>Specialista – rozpočtářka</a:t>
          </a:r>
        </a:p>
      </dgm:t>
    </dgm:pt>
    <dgm:pt modelId="{CF224AAF-BD52-4E4A-B8A3-2FF4549FAF4E}" type="parTrans" cxnId="{C9D24B15-DF77-4048-8022-33CBDE712D1A}">
      <dgm:prSet/>
      <dgm:spPr/>
      <dgm:t>
        <a:bodyPr/>
        <a:lstStyle/>
        <a:p>
          <a:endParaRPr lang="cs-CZ"/>
        </a:p>
      </dgm:t>
    </dgm:pt>
    <dgm:pt modelId="{44ABE198-18D0-4C70-8A35-689126A53571}" type="sibTrans" cxnId="{C9D24B15-DF77-4048-8022-33CBDE712D1A}">
      <dgm:prSet/>
      <dgm:spPr/>
      <dgm:t>
        <a:bodyPr/>
        <a:lstStyle/>
        <a:p>
          <a:endParaRPr lang="cs-CZ"/>
        </a:p>
      </dgm:t>
    </dgm:pt>
    <dgm:pt modelId="{B72411B3-A7A8-40BF-90D5-AD6C50474C0C}" type="pres">
      <dgm:prSet presAssocID="{393AC05D-864F-4864-BEB6-DFAA10E2E1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755CE2-9D22-4C7C-A56C-87A6CC5F2CC2}" type="pres">
      <dgm:prSet presAssocID="{53F49D59-CD15-40F8-A626-9BB3E578C55F}" presName="hierRoot1" presStyleCnt="0">
        <dgm:presLayoutVars>
          <dgm:hierBranch val="r"/>
        </dgm:presLayoutVars>
      </dgm:prSet>
      <dgm:spPr/>
    </dgm:pt>
    <dgm:pt modelId="{68B3EF02-AA8A-49C5-BFF4-31DD26C14005}" type="pres">
      <dgm:prSet presAssocID="{53F49D59-CD15-40F8-A626-9BB3E578C55F}" presName="rootComposite1" presStyleCnt="0"/>
      <dgm:spPr/>
    </dgm:pt>
    <dgm:pt modelId="{948E1188-4993-467B-AE0D-CA19DEFB3B44}" type="pres">
      <dgm:prSet presAssocID="{53F49D59-CD15-40F8-A626-9BB3E578C55F}" presName="rootText1" presStyleLbl="node0" presStyleIdx="0" presStyleCnt="1" custScaleX="201700" custScaleY="256138">
        <dgm:presLayoutVars>
          <dgm:chPref val="3"/>
        </dgm:presLayoutVars>
      </dgm:prSet>
      <dgm:spPr/>
    </dgm:pt>
    <dgm:pt modelId="{807829F2-D342-41BD-8B90-9CE24BAAF5D4}" type="pres">
      <dgm:prSet presAssocID="{53F49D59-CD15-40F8-A626-9BB3E578C55F}" presName="rootConnector1" presStyleLbl="node1" presStyleIdx="0" presStyleCnt="0"/>
      <dgm:spPr/>
    </dgm:pt>
    <dgm:pt modelId="{85E535B1-3DA6-452D-B6DB-53A111423ABE}" type="pres">
      <dgm:prSet presAssocID="{53F49D59-CD15-40F8-A626-9BB3E578C55F}" presName="hierChild2" presStyleCnt="0"/>
      <dgm:spPr/>
    </dgm:pt>
    <dgm:pt modelId="{1BE42986-D93C-4EE8-9FB8-3002DC202F9C}" type="pres">
      <dgm:prSet presAssocID="{55776CFE-5C92-48D3-9DF8-4ED6643D69B3}" presName="Name50" presStyleLbl="parChTrans1D2" presStyleIdx="0" presStyleCnt="3"/>
      <dgm:spPr/>
    </dgm:pt>
    <dgm:pt modelId="{D381904E-4318-4DB1-99EE-E78996513B9E}" type="pres">
      <dgm:prSet presAssocID="{644A535D-4060-43CD-8FC3-0F53F267A4BD}" presName="hierRoot2" presStyleCnt="0">
        <dgm:presLayoutVars>
          <dgm:hierBranch val="init"/>
        </dgm:presLayoutVars>
      </dgm:prSet>
      <dgm:spPr/>
    </dgm:pt>
    <dgm:pt modelId="{28820DE0-A67D-46F2-BAB9-62E5E13351B7}" type="pres">
      <dgm:prSet presAssocID="{644A535D-4060-43CD-8FC3-0F53F267A4BD}" presName="rootComposite" presStyleCnt="0"/>
      <dgm:spPr/>
    </dgm:pt>
    <dgm:pt modelId="{B14F682C-27B9-45A2-9F43-0638A2D587FD}" type="pres">
      <dgm:prSet presAssocID="{644A535D-4060-43CD-8FC3-0F53F267A4BD}" presName="rootText" presStyleLbl="node2" presStyleIdx="0" presStyleCnt="1" custScaleX="213623" custScaleY="244140" custLinFactY="-312174" custLinFactNeighborX="-11781" custLinFactNeighborY="-400000">
        <dgm:presLayoutVars>
          <dgm:chPref val="3"/>
        </dgm:presLayoutVars>
      </dgm:prSet>
      <dgm:spPr/>
    </dgm:pt>
    <dgm:pt modelId="{D1CBF0B9-7387-4442-A67A-7F1610C5FC82}" type="pres">
      <dgm:prSet presAssocID="{644A535D-4060-43CD-8FC3-0F53F267A4BD}" presName="rootConnector" presStyleLbl="node2" presStyleIdx="0" presStyleCnt="1"/>
      <dgm:spPr/>
    </dgm:pt>
    <dgm:pt modelId="{EE0CB11A-C3DB-4313-934F-D702EE8E41ED}" type="pres">
      <dgm:prSet presAssocID="{644A535D-4060-43CD-8FC3-0F53F267A4BD}" presName="hierChild4" presStyleCnt="0"/>
      <dgm:spPr/>
    </dgm:pt>
    <dgm:pt modelId="{B92EA82F-A388-47F6-B77A-8B37A809AE5E}" type="pres">
      <dgm:prSet presAssocID="{644A535D-4060-43CD-8FC3-0F53F267A4BD}" presName="hierChild5" presStyleCnt="0"/>
      <dgm:spPr/>
    </dgm:pt>
    <dgm:pt modelId="{D574A931-488B-4249-A4FD-F4F39B76E6F6}" type="pres">
      <dgm:prSet presAssocID="{53F49D59-CD15-40F8-A626-9BB3E578C55F}" presName="hierChild3" presStyleCnt="0"/>
      <dgm:spPr/>
    </dgm:pt>
    <dgm:pt modelId="{0C7852CD-03D4-4EA8-B29F-916145E0C611}" type="pres">
      <dgm:prSet presAssocID="{EACF8797-4783-47AA-8108-F5810D0E4826}" presName="Name111" presStyleLbl="parChTrans1D2" presStyleIdx="1" presStyleCnt="3"/>
      <dgm:spPr/>
    </dgm:pt>
    <dgm:pt modelId="{FB227884-A5E4-45B6-ACEE-9E3D9BBCFFB9}" type="pres">
      <dgm:prSet presAssocID="{17D225F3-EB31-47DE-9973-8CAC96D639BF}" presName="hierRoot3" presStyleCnt="0">
        <dgm:presLayoutVars>
          <dgm:hierBranch val="init"/>
        </dgm:presLayoutVars>
      </dgm:prSet>
      <dgm:spPr/>
    </dgm:pt>
    <dgm:pt modelId="{E6D97B3F-4268-4FD9-A0C6-7E2D913D5839}" type="pres">
      <dgm:prSet presAssocID="{17D225F3-EB31-47DE-9973-8CAC96D639BF}" presName="rootComposite3" presStyleCnt="0"/>
      <dgm:spPr/>
    </dgm:pt>
    <dgm:pt modelId="{D3937623-987E-4399-ADE6-966D993335E8}" type="pres">
      <dgm:prSet presAssocID="{17D225F3-EB31-47DE-9973-8CAC96D639BF}" presName="rootText3" presStyleLbl="asst1" presStyleIdx="0" presStyleCnt="2" custScaleX="215201" custScaleY="229527" custLinFactNeighborX="4671" custLinFactNeighborY="13486">
        <dgm:presLayoutVars>
          <dgm:chPref val="3"/>
        </dgm:presLayoutVars>
      </dgm:prSet>
      <dgm:spPr/>
    </dgm:pt>
    <dgm:pt modelId="{57BA4854-81EF-4290-B6FE-45E60B6A2C07}" type="pres">
      <dgm:prSet presAssocID="{17D225F3-EB31-47DE-9973-8CAC96D639BF}" presName="rootConnector3" presStyleLbl="asst1" presStyleIdx="0" presStyleCnt="2"/>
      <dgm:spPr/>
    </dgm:pt>
    <dgm:pt modelId="{D2E919FA-89B7-407C-8413-2CA8EA485EAF}" type="pres">
      <dgm:prSet presAssocID="{17D225F3-EB31-47DE-9973-8CAC96D639BF}" presName="hierChild6" presStyleCnt="0"/>
      <dgm:spPr/>
    </dgm:pt>
    <dgm:pt modelId="{3C450E2B-89DB-4AB3-92BD-28730D7B4364}" type="pres">
      <dgm:prSet presAssocID="{8551078D-53CF-44F3-865E-49A031D69ECA}" presName="Name37" presStyleLbl="parChTrans1D3" presStyleIdx="0" presStyleCnt="5"/>
      <dgm:spPr/>
    </dgm:pt>
    <dgm:pt modelId="{8058003B-9084-4DB9-95D2-50740F099B06}" type="pres">
      <dgm:prSet presAssocID="{0017ED9C-ABED-4A53-92F8-92089C3F2642}" presName="hierRoot2" presStyleCnt="0">
        <dgm:presLayoutVars>
          <dgm:hierBranch val="init"/>
        </dgm:presLayoutVars>
      </dgm:prSet>
      <dgm:spPr/>
    </dgm:pt>
    <dgm:pt modelId="{3072147A-806B-40FC-82EF-F94C5D12573D}" type="pres">
      <dgm:prSet presAssocID="{0017ED9C-ABED-4A53-92F8-92089C3F2642}" presName="rootComposite" presStyleCnt="0"/>
      <dgm:spPr/>
    </dgm:pt>
    <dgm:pt modelId="{4BC21274-76AB-48E4-80C9-E88FED42803F}" type="pres">
      <dgm:prSet presAssocID="{0017ED9C-ABED-4A53-92F8-92089C3F2642}" presName="rootText" presStyleLbl="node3" presStyleIdx="0" presStyleCnt="5" custScaleX="158323" custScaleY="174909" custLinFactX="-100000" custLinFactNeighborX="-107793" custLinFactNeighborY="-608">
        <dgm:presLayoutVars>
          <dgm:chPref val="3"/>
        </dgm:presLayoutVars>
      </dgm:prSet>
      <dgm:spPr/>
    </dgm:pt>
    <dgm:pt modelId="{223C70BC-B3F9-4130-AF58-B8466710163F}" type="pres">
      <dgm:prSet presAssocID="{0017ED9C-ABED-4A53-92F8-92089C3F2642}" presName="rootConnector" presStyleLbl="node3" presStyleIdx="0" presStyleCnt="5"/>
      <dgm:spPr/>
    </dgm:pt>
    <dgm:pt modelId="{7AF98E66-9A20-424B-AD81-831C56BCF234}" type="pres">
      <dgm:prSet presAssocID="{0017ED9C-ABED-4A53-92F8-92089C3F2642}" presName="hierChild4" presStyleCnt="0"/>
      <dgm:spPr/>
    </dgm:pt>
    <dgm:pt modelId="{F2EBD1BC-2F7D-45F6-996E-366D50A7A233}" type="pres">
      <dgm:prSet presAssocID="{0017ED9C-ABED-4A53-92F8-92089C3F2642}" presName="hierChild5" presStyleCnt="0"/>
      <dgm:spPr/>
    </dgm:pt>
    <dgm:pt modelId="{433B4A12-B9B1-45D6-8213-A3431F21F0D0}" type="pres">
      <dgm:prSet presAssocID="{E86DE76C-F651-4244-B848-60D0AC55B4AC}" presName="Name37" presStyleLbl="parChTrans1D3" presStyleIdx="1" presStyleCnt="5"/>
      <dgm:spPr/>
    </dgm:pt>
    <dgm:pt modelId="{707CA76A-78FB-405E-8E28-BB53FE167344}" type="pres">
      <dgm:prSet presAssocID="{D6476275-082C-401F-9E64-60C0B9D88AF7}" presName="hierRoot2" presStyleCnt="0">
        <dgm:presLayoutVars>
          <dgm:hierBranch val="init"/>
        </dgm:presLayoutVars>
      </dgm:prSet>
      <dgm:spPr/>
    </dgm:pt>
    <dgm:pt modelId="{78ECB8FE-23D9-4DCF-83A3-BD813BE64846}" type="pres">
      <dgm:prSet presAssocID="{D6476275-082C-401F-9E64-60C0B9D88AF7}" presName="rootComposite" presStyleCnt="0"/>
      <dgm:spPr/>
    </dgm:pt>
    <dgm:pt modelId="{B71C0D6C-8FD7-42E7-AF3F-F7519931846B}" type="pres">
      <dgm:prSet presAssocID="{D6476275-082C-401F-9E64-60C0B9D88AF7}" presName="rootText" presStyleLbl="node3" presStyleIdx="1" presStyleCnt="5" custScaleX="150858" custScaleY="187078" custLinFactX="-100000" custLinFactNeighborX="-105330" custLinFactNeighborY="14589">
        <dgm:presLayoutVars>
          <dgm:chPref val="3"/>
        </dgm:presLayoutVars>
      </dgm:prSet>
      <dgm:spPr/>
    </dgm:pt>
    <dgm:pt modelId="{01DD0CBB-7BA6-4304-8CC2-03339575063E}" type="pres">
      <dgm:prSet presAssocID="{D6476275-082C-401F-9E64-60C0B9D88AF7}" presName="rootConnector" presStyleLbl="node3" presStyleIdx="1" presStyleCnt="5"/>
      <dgm:spPr/>
    </dgm:pt>
    <dgm:pt modelId="{8827D9CF-AAD9-4F9A-83BE-3A67C402A690}" type="pres">
      <dgm:prSet presAssocID="{D6476275-082C-401F-9E64-60C0B9D88AF7}" presName="hierChild4" presStyleCnt="0"/>
      <dgm:spPr/>
    </dgm:pt>
    <dgm:pt modelId="{3534808A-92EE-485B-B0B0-4C00FEBF6D3E}" type="pres">
      <dgm:prSet presAssocID="{D6476275-082C-401F-9E64-60C0B9D88AF7}" presName="hierChild5" presStyleCnt="0"/>
      <dgm:spPr/>
    </dgm:pt>
    <dgm:pt modelId="{5D14DD35-E26C-49C3-B38F-E314E002A4D7}" type="pres">
      <dgm:prSet presAssocID="{323B2DCF-3232-459B-A3A8-213440EAF7BD}" presName="Name37" presStyleLbl="parChTrans1D3" presStyleIdx="2" presStyleCnt="5"/>
      <dgm:spPr/>
    </dgm:pt>
    <dgm:pt modelId="{1F8C317C-4B79-4F7C-A3F0-8E2C0C88D0D8}" type="pres">
      <dgm:prSet presAssocID="{63D28C62-3322-47A7-BED3-ABBE181D769B}" presName="hierRoot2" presStyleCnt="0">
        <dgm:presLayoutVars>
          <dgm:hierBranch val="init"/>
        </dgm:presLayoutVars>
      </dgm:prSet>
      <dgm:spPr/>
    </dgm:pt>
    <dgm:pt modelId="{023D05F2-775F-466E-99DE-84B32F22DBC0}" type="pres">
      <dgm:prSet presAssocID="{63D28C62-3322-47A7-BED3-ABBE181D769B}" presName="rootComposite" presStyleCnt="0"/>
      <dgm:spPr/>
    </dgm:pt>
    <dgm:pt modelId="{E30AEA75-BBFE-4BCC-ADAB-765796124DCA}" type="pres">
      <dgm:prSet presAssocID="{63D28C62-3322-47A7-BED3-ABBE181D769B}" presName="rootText" presStyleLbl="node3" presStyleIdx="2" presStyleCnt="5" custScaleX="145214" custScaleY="171329" custLinFactX="-100000" custLinFactNeighborX="-105030" custLinFactNeighborY="34082">
        <dgm:presLayoutVars>
          <dgm:chPref val="3"/>
        </dgm:presLayoutVars>
      </dgm:prSet>
      <dgm:spPr/>
    </dgm:pt>
    <dgm:pt modelId="{2062959E-E71A-4430-88D3-E6193ADC873C}" type="pres">
      <dgm:prSet presAssocID="{63D28C62-3322-47A7-BED3-ABBE181D769B}" presName="rootConnector" presStyleLbl="node3" presStyleIdx="2" presStyleCnt="5"/>
      <dgm:spPr/>
    </dgm:pt>
    <dgm:pt modelId="{AAD1F9C9-6D7B-42CE-A238-D5D253B4E181}" type="pres">
      <dgm:prSet presAssocID="{63D28C62-3322-47A7-BED3-ABBE181D769B}" presName="hierChild4" presStyleCnt="0"/>
      <dgm:spPr/>
    </dgm:pt>
    <dgm:pt modelId="{629CB737-2949-43F5-A1A2-F85C7EFCEF61}" type="pres">
      <dgm:prSet presAssocID="{63D28C62-3322-47A7-BED3-ABBE181D769B}" presName="hierChild5" presStyleCnt="0"/>
      <dgm:spPr/>
    </dgm:pt>
    <dgm:pt modelId="{C815042D-E06A-4867-8361-3B73E80E7166}" type="pres">
      <dgm:prSet presAssocID="{CF224AAF-BD52-4E4A-B8A3-2FF4549FAF4E}" presName="Name37" presStyleLbl="parChTrans1D3" presStyleIdx="3" presStyleCnt="5"/>
      <dgm:spPr/>
    </dgm:pt>
    <dgm:pt modelId="{E98A9FA5-88A7-4239-999B-9E4FE1554833}" type="pres">
      <dgm:prSet presAssocID="{E74E4517-07F4-447A-994B-482AF1D47CAC}" presName="hierRoot2" presStyleCnt="0">
        <dgm:presLayoutVars>
          <dgm:hierBranch val="init"/>
        </dgm:presLayoutVars>
      </dgm:prSet>
      <dgm:spPr/>
    </dgm:pt>
    <dgm:pt modelId="{C904A106-6289-445B-A7CA-6A0D932DDA31}" type="pres">
      <dgm:prSet presAssocID="{E74E4517-07F4-447A-994B-482AF1D47CAC}" presName="rootComposite" presStyleCnt="0"/>
      <dgm:spPr/>
    </dgm:pt>
    <dgm:pt modelId="{B94F5EFA-9D1D-4E51-94B0-2E3ECAA78066}" type="pres">
      <dgm:prSet presAssocID="{E74E4517-07F4-447A-994B-482AF1D47CAC}" presName="rootText" presStyleLbl="node3" presStyleIdx="3" presStyleCnt="5" custScaleX="137269" custScaleY="166730" custLinFactY="-75660" custLinFactNeighborX="18507" custLinFactNeighborY="-100000">
        <dgm:presLayoutVars>
          <dgm:chPref val="3"/>
        </dgm:presLayoutVars>
      </dgm:prSet>
      <dgm:spPr/>
    </dgm:pt>
    <dgm:pt modelId="{A2370FA3-5C13-44D6-983D-9E5BB89EF790}" type="pres">
      <dgm:prSet presAssocID="{E74E4517-07F4-447A-994B-482AF1D47CAC}" presName="rootConnector" presStyleLbl="node3" presStyleIdx="3" presStyleCnt="5"/>
      <dgm:spPr/>
    </dgm:pt>
    <dgm:pt modelId="{36B53488-C387-49FF-B962-90A6352AF139}" type="pres">
      <dgm:prSet presAssocID="{E74E4517-07F4-447A-994B-482AF1D47CAC}" presName="hierChild4" presStyleCnt="0"/>
      <dgm:spPr/>
    </dgm:pt>
    <dgm:pt modelId="{13E6BF94-FD4C-40A9-8ABB-13DD095E3A6A}" type="pres">
      <dgm:prSet presAssocID="{E74E4517-07F4-447A-994B-482AF1D47CAC}" presName="hierChild5" presStyleCnt="0"/>
      <dgm:spPr/>
    </dgm:pt>
    <dgm:pt modelId="{0181B13B-9C27-4A20-BE97-3750A79B9A4F}" type="pres">
      <dgm:prSet presAssocID="{17D225F3-EB31-47DE-9973-8CAC96D639BF}" presName="hierChild7" presStyleCnt="0"/>
      <dgm:spPr/>
    </dgm:pt>
    <dgm:pt modelId="{5A0F7FDE-B19E-433F-BADF-45D8C147E904}" type="pres">
      <dgm:prSet presAssocID="{F1E6E391-A19D-4BEA-AAD2-1CC0C421025B}" presName="Name111" presStyleLbl="parChTrans1D2" presStyleIdx="2" presStyleCnt="3"/>
      <dgm:spPr/>
    </dgm:pt>
    <dgm:pt modelId="{E69771A7-E7FA-44BC-993B-51952BE733EF}" type="pres">
      <dgm:prSet presAssocID="{72CF8147-08ED-43F9-B557-AE2A600A31D2}" presName="hierRoot3" presStyleCnt="0">
        <dgm:presLayoutVars>
          <dgm:hierBranch val="init"/>
        </dgm:presLayoutVars>
      </dgm:prSet>
      <dgm:spPr/>
    </dgm:pt>
    <dgm:pt modelId="{D0221F53-BD76-475E-AAD5-57A0B10520E7}" type="pres">
      <dgm:prSet presAssocID="{72CF8147-08ED-43F9-B557-AE2A600A31D2}" presName="rootComposite3" presStyleCnt="0"/>
      <dgm:spPr/>
    </dgm:pt>
    <dgm:pt modelId="{36FF8B48-F5F1-441D-8586-9AEB46A5129E}" type="pres">
      <dgm:prSet presAssocID="{72CF8147-08ED-43F9-B557-AE2A600A31D2}" presName="rootText3" presStyleLbl="asst1" presStyleIdx="1" presStyleCnt="2" custScaleX="221623" custScaleY="254568" custLinFactNeighborX="69897" custLinFactNeighborY="-1158">
        <dgm:presLayoutVars>
          <dgm:chPref val="3"/>
        </dgm:presLayoutVars>
      </dgm:prSet>
      <dgm:spPr/>
    </dgm:pt>
    <dgm:pt modelId="{F272E887-7DEA-4D97-B9AE-AF4E3D9B61F8}" type="pres">
      <dgm:prSet presAssocID="{72CF8147-08ED-43F9-B557-AE2A600A31D2}" presName="rootConnector3" presStyleLbl="asst1" presStyleIdx="1" presStyleCnt="2"/>
      <dgm:spPr/>
    </dgm:pt>
    <dgm:pt modelId="{CC560941-DD0D-48B5-A275-7D308C646234}" type="pres">
      <dgm:prSet presAssocID="{72CF8147-08ED-43F9-B557-AE2A600A31D2}" presName="hierChild6" presStyleCnt="0"/>
      <dgm:spPr/>
    </dgm:pt>
    <dgm:pt modelId="{91009CB5-7D3C-45F5-8EAC-CE32718F5A6D}" type="pres">
      <dgm:prSet presAssocID="{FA964D99-02B5-4D54-8141-D4FF42CF09B2}" presName="Name37" presStyleLbl="parChTrans1D3" presStyleIdx="4" presStyleCnt="5"/>
      <dgm:spPr/>
    </dgm:pt>
    <dgm:pt modelId="{3BBFDFBB-30E4-4C3F-9962-5E558F20981F}" type="pres">
      <dgm:prSet presAssocID="{A304732F-0C83-4E6F-8579-46F636C11ED6}" presName="hierRoot2" presStyleCnt="0">
        <dgm:presLayoutVars>
          <dgm:hierBranch val="init"/>
        </dgm:presLayoutVars>
      </dgm:prSet>
      <dgm:spPr/>
    </dgm:pt>
    <dgm:pt modelId="{2F09FB50-6F9E-4135-B067-B3F3821C46F2}" type="pres">
      <dgm:prSet presAssocID="{A304732F-0C83-4E6F-8579-46F636C11ED6}" presName="rootComposite" presStyleCnt="0"/>
      <dgm:spPr/>
    </dgm:pt>
    <dgm:pt modelId="{57D2B0C4-A3EE-440A-BA85-7F73B576A29C}" type="pres">
      <dgm:prSet presAssocID="{A304732F-0C83-4E6F-8579-46F636C11ED6}" presName="rootText" presStyleLbl="node3" presStyleIdx="4" presStyleCnt="5" custScaleX="154663" custScaleY="155109" custLinFactNeighborX="88531" custLinFactNeighborY="-4365">
        <dgm:presLayoutVars>
          <dgm:chPref val="3"/>
        </dgm:presLayoutVars>
      </dgm:prSet>
      <dgm:spPr/>
    </dgm:pt>
    <dgm:pt modelId="{A56CD3B4-2E09-42D3-9B3D-DDF94886BC9F}" type="pres">
      <dgm:prSet presAssocID="{A304732F-0C83-4E6F-8579-46F636C11ED6}" presName="rootConnector" presStyleLbl="node3" presStyleIdx="4" presStyleCnt="5"/>
      <dgm:spPr/>
    </dgm:pt>
    <dgm:pt modelId="{B17C6CFC-0881-4190-AB37-28C44B593715}" type="pres">
      <dgm:prSet presAssocID="{A304732F-0C83-4E6F-8579-46F636C11ED6}" presName="hierChild4" presStyleCnt="0"/>
      <dgm:spPr/>
    </dgm:pt>
    <dgm:pt modelId="{3B74428B-C726-44BA-8B83-A4F8615C8A66}" type="pres">
      <dgm:prSet presAssocID="{A304732F-0C83-4E6F-8579-46F636C11ED6}" presName="hierChild5" presStyleCnt="0"/>
      <dgm:spPr/>
    </dgm:pt>
    <dgm:pt modelId="{E4D2A56B-B1C1-45CA-A58B-F3E4A8D12AE2}" type="pres">
      <dgm:prSet presAssocID="{72CF8147-08ED-43F9-B557-AE2A600A31D2}" presName="hierChild7" presStyleCnt="0"/>
      <dgm:spPr/>
    </dgm:pt>
  </dgm:ptLst>
  <dgm:cxnLst>
    <dgm:cxn modelId="{3466C400-C4FD-45A2-BE79-B1FE8934856A}" srcId="{53F49D59-CD15-40F8-A626-9BB3E578C55F}" destId="{17D225F3-EB31-47DE-9973-8CAC96D639BF}" srcOrd="0" destOrd="0" parTransId="{EACF8797-4783-47AA-8108-F5810D0E4826}" sibTransId="{8E5F37FF-246C-450B-985B-4A0030360D9C}"/>
    <dgm:cxn modelId="{79315314-1B81-49A3-8694-55B88EB27A76}" type="presOf" srcId="{63D28C62-3322-47A7-BED3-ABBE181D769B}" destId="{E30AEA75-BBFE-4BCC-ADAB-765796124DCA}" srcOrd="0" destOrd="0" presId="urn:microsoft.com/office/officeart/2005/8/layout/orgChart1"/>
    <dgm:cxn modelId="{C9D24B15-DF77-4048-8022-33CBDE712D1A}" srcId="{17D225F3-EB31-47DE-9973-8CAC96D639BF}" destId="{E74E4517-07F4-447A-994B-482AF1D47CAC}" srcOrd="3" destOrd="0" parTransId="{CF224AAF-BD52-4E4A-B8A3-2FF4549FAF4E}" sibTransId="{44ABE198-18D0-4C70-8A35-689126A53571}"/>
    <dgm:cxn modelId="{07A1AF1A-63FF-4F45-8507-893E8D2B6AFF}" type="presOf" srcId="{393AC05D-864F-4864-BEB6-DFAA10E2E133}" destId="{B72411B3-A7A8-40BF-90D5-AD6C50474C0C}" srcOrd="0" destOrd="0" presId="urn:microsoft.com/office/officeart/2005/8/layout/orgChart1"/>
    <dgm:cxn modelId="{0B1DBC21-EA19-4144-B3FA-FF2AE4DF53BC}" srcId="{17D225F3-EB31-47DE-9973-8CAC96D639BF}" destId="{63D28C62-3322-47A7-BED3-ABBE181D769B}" srcOrd="2" destOrd="0" parTransId="{323B2DCF-3232-459B-A3A8-213440EAF7BD}" sibTransId="{EA7EECB9-EAE1-4BC6-838A-EF10EA97D820}"/>
    <dgm:cxn modelId="{BEE45937-51D2-48F1-951A-45F18CBC377B}" srcId="{53F49D59-CD15-40F8-A626-9BB3E578C55F}" destId="{644A535D-4060-43CD-8FC3-0F53F267A4BD}" srcOrd="2" destOrd="0" parTransId="{55776CFE-5C92-48D3-9DF8-4ED6643D69B3}" sibTransId="{538FD630-4965-444F-B3F2-0257FC94B1D1}"/>
    <dgm:cxn modelId="{16499C37-1915-4669-A70C-035B29243359}" srcId="{393AC05D-864F-4864-BEB6-DFAA10E2E133}" destId="{53F49D59-CD15-40F8-A626-9BB3E578C55F}" srcOrd="0" destOrd="0" parTransId="{CA962A82-0028-41C8-8292-C61C14643E53}" sibTransId="{05449546-AD1C-4E91-A791-7C3BE55FEEF8}"/>
    <dgm:cxn modelId="{0918B762-50E0-44A1-ADFD-2BCDF5A9957A}" type="presOf" srcId="{55776CFE-5C92-48D3-9DF8-4ED6643D69B3}" destId="{1BE42986-D93C-4EE8-9FB8-3002DC202F9C}" srcOrd="0" destOrd="0" presId="urn:microsoft.com/office/officeart/2005/8/layout/orgChart1"/>
    <dgm:cxn modelId="{5153236C-02B1-4953-85EE-66BF74A781A3}" type="presOf" srcId="{323B2DCF-3232-459B-A3A8-213440EAF7BD}" destId="{5D14DD35-E26C-49C3-B38F-E314E002A4D7}" srcOrd="0" destOrd="0" presId="urn:microsoft.com/office/officeart/2005/8/layout/orgChart1"/>
    <dgm:cxn modelId="{97D4594D-14B9-46F3-9663-5D6DC160BD6A}" type="presOf" srcId="{D6476275-082C-401F-9E64-60C0B9D88AF7}" destId="{B71C0D6C-8FD7-42E7-AF3F-F7519931846B}" srcOrd="0" destOrd="0" presId="urn:microsoft.com/office/officeart/2005/8/layout/orgChart1"/>
    <dgm:cxn modelId="{5F169B4E-7DC2-4C7B-B167-A0A17A19ABB2}" type="presOf" srcId="{72CF8147-08ED-43F9-B557-AE2A600A31D2}" destId="{36FF8B48-F5F1-441D-8586-9AEB46A5129E}" srcOrd="0" destOrd="0" presId="urn:microsoft.com/office/officeart/2005/8/layout/orgChart1"/>
    <dgm:cxn modelId="{DAEF5470-7403-44A1-BCF9-B6FF111ACF8A}" type="presOf" srcId="{CF224AAF-BD52-4E4A-B8A3-2FF4549FAF4E}" destId="{C815042D-E06A-4867-8361-3B73E80E7166}" srcOrd="0" destOrd="0" presId="urn:microsoft.com/office/officeart/2005/8/layout/orgChart1"/>
    <dgm:cxn modelId="{7E36F070-9FEB-46E1-9AA5-96D7D862304C}" srcId="{17D225F3-EB31-47DE-9973-8CAC96D639BF}" destId="{D6476275-082C-401F-9E64-60C0B9D88AF7}" srcOrd="1" destOrd="0" parTransId="{E86DE76C-F651-4244-B848-60D0AC55B4AC}" sibTransId="{AF2586D1-D9C0-4450-A9E3-14B09179798A}"/>
    <dgm:cxn modelId="{8D518972-768E-411C-A330-66EC25FCA44D}" type="presOf" srcId="{A304732F-0C83-4E6F-8579-46F636C11ED6}" destId="{A56CD3B4-2E09-42D3-9B3D-DDF94886BC9F}" srcOrd="1" destOrd="0" presId="urn:microsoft.com/office/officeart/2005/8/layout/orgChart1"/>
    <dgm:cxn modelId="{3A5EEB52-2F7B-483A-8631-B4CA134F17FE}" type="presOf" srcId="{EACF8797-4783-47AA-8108-F5810D0E4826}" destId="{0C7852CD-03D4-4EA8-B29F-916145E0C611}" srcOrd="0" destOrd="0" presId="urn:microsoft.com/office/officeart/2005/8/layout/orgChart1"/>
    <dgm:cxn modelId="{D73AAA55-F554-4B4A-9633-27051AB3FAF9}" type="presOf" srcId="{53F49D59-CD15-40F8-A626-9BB3E578C55F}" destId="{807829F2-D342-41BD-8B90-9CE24BAAF5D4}" srcOrd="1" destOrd="0" presId="urn:microsoft.com/office/officeart/2005/8/layout/orgChart1"/>
    <dgm:cxn modelId="{D148E975-DCDB-49D5-82FD-690AD0350ADA}" type="presOf" srcId="{E74E4517-07F4-447A-994B-482AF1D47CAC}" destId="{B94F5EFA-9D1D-4E51-94B0-2E3ECAA78066}" srcOrd="0" destOrd="0" presId="urn:microsoft.com/office/officeart/2005/8/layout/orgChart1"/>
    <dgm:cxn modelId="{58741F56-B6F5-4B37-BCA1-7E14BC748C42}" type="presOf" srcId="{0017ED9C-ABED-4A53-92F8-92089C3F2642}" destId="{4BC21274-76AB-48E4-80C9-E88FED42803F}" srcOrd="0" destOrd="0" presId="urn:microsoft.com/office/officeart/2005/8/layout/orgChart1"/>
    <dgm:cxn modelId="{28079F7A-66EA-4D5D-85A4-CFA73682AB22}" type="presOf" srcId="{63D28C62-3322-47A7-BED3-ABBE181D769B}" destId="{2062959E-E71A-4430-88D3-E6193ADC873C}" srcOrd="1" destOrd="0" presId="urn:microsoft.com/office/officeart/2005/8/layout/orgChart1"/>
    <dgm:cxn modelId="{2684DF7A-24C3-41E8-9A97-48DED414F95F}" srcId="{72CF8147-08ED-43F9-B557-AE2A600A31D2}" destId="{A304732F-0C83-4E6F-8579-46F636C11ED6}" srcOrd="0" destOrd="0" parTransId="{FA964D99-02B5-4D54-8141-D4FF42CF09B2}" sibTransId="{930D4D3B-FDAD-46AB-8E7F-B5226ECEADD7}"/>
    <dgm:cxn modelId="{A7AEB57E-54A9-4B53-926B-E2A8DCB6AF4F}" type="presOf" srcId="{F1E6E391-A19D-4BEA-AAD2-1CC0C421025B}" destId="{5A0F7FDE-B19E-433F-BADF-45D8C147E904}" srcOrd="0" destOrd="0" presId="urn:microsoft.com/office/officeart/2005/8/layout/orgChart1"/>
    <dgm:cxn modelId="{C2EB067F-D6D2-491C-8234-20C6F0C69956}" type="presOf" srcId="{D6476275-082C-401F-9E64-60C0B9D88AF7}" destId="{01DD0CBB-7BA6-4304-8CC2-03339575063E}" srcOrd="1" destOrd="0" presId="urn:microsoft.com/office/officeart/2005/8/layout/orgChart1"/>
    <dgm:cxn modelId="{4DDE2080-EF76-4C4C-8162-C57088DCFB24}" type="presOf" srcId="{53F49D59-CD15-40F8-A626-9BB3E578C55F}" destId="{948E1188-4993-467B-AE0D-CA19DEFB3B44}" srcOrd="0" destOrd="0" presId="urn:microsoft.com/office/officeart/2005/8/layout/orgChart1"/>
    <dgm:cxn modelId="{3F93EA96-774D-48ED-AF14-4FC24C29FCD0}" type="presOf" srcId="{72CF8147-08ED-43F9-B557-AE2A600A31D2}" destId="{F272E887-7DEA-4D97-B9AE-AF4E3D9B61F8}" srcOrd="1" destOrd="0" presId="urn:microsoft.com/office/officeart/2005/8/layout/orgChart1"/>
    <dgm:cxn modelId="{5622099A-205A-4EC9-91C9-DD93B42CABAC}" type="presOf" srcId="{FA964D99-02B5-4D54-8141-D4FF42CF09B2}" destId="{91009CB5-7D3C-45F5-8EAC-CE32718F5A6D}" srcOrd="0" destOrd="0" presId="urn:microsoft.com/office/officeart/2005/8/layout/orgChart1"/>
    <dgm:cxn modelId="{4C62839D-E2E7-4A94-82A3-871F8C5A55B6}" type="presOf" srcId="{A304732F-0C83-4E6F-8579-46F636C11ED6}" destId="{57D2B0C4-A3EE-440A-BA85-7F73B576A29C}" srcOrd="0" destOrd="0" presId="urn:microsoft.com/office/officeart/2005/8/layout/orgChart1"/>
    <dgm:cxn modelId="{24987FA3-A894-493C-9456-BD51102033F5}" type="presOf" srcId="{17D225F3-EB31-47DE-9973-8CAC96D639BF}" destId="{57BA4854-81EF-4290-B6FE-45E60B6A2C07}" srcOrd="1" destOrd="0" presId="urn:microsoft.com/office/officeart/2005/8/layout/orgChart1"/>
    <dgm:cxn modelId="{2AA67EAE-DB34-46D5-896B-1110A490EFA4}" type="presOf" srcId="{E74E4517-07F4-447A-994B-482AF1D47CAC}" destId="{A2370FA3-5C13-44D6-983D-9E5BB89EF790}" srcOrd="1" destOrd="0" presId="urn:microsoft.com/office/officeart/2005/8/layout/orgChart1"/>
    <dgm:cxn modelId="{7218B4B0-C221-4976-8DC4-54BFB7ABE2BD}" type="presOf" srcId="{17D225F3-EB31-47DE-9973-8CAC96D639BF}" destId="{D3937623-987E-4399-ADE6-966D993335E8}" srcOrd="0" destOrd="0" presId="urn:microsoft.com/office/officeart/2005/8/layout/orgChart1"/>
    <dgm:cxn modelId="{9D1BE9B0-7173-4C3E-B11D-2F1DD0C6A0FA}" type="presOf" srcId="{644A535D-4060-43CD-8FC3-0F53F267A4BD}" destId="{B14F682C-27B9-45A2-9F43-0638A2D587FD}" srcOrd="0" destOrd="0" presId="urn:microsoft.com/office/officeart/2005/8/layout/orgChart1"/>
    <dgm:cxn modelId="{FA2096B2-D666-439D-91FD-62BFC6441AC5}" type="presOf" srcId="{E86DE76C-F651-4244-B848-60D0AC55B4AC}" destId="{433B4A12-B9B1-45D6-8213-A3431F21F0D0}" srcOrd="0" destOrd="0" presId="urn:microsoft.com/office/officeart/2005/8/layout/orgChart1"/>
    <dgm:cxn modelId="{D7B749BF-7FE8-4D0A-B12A-113401BA3314}" type="presOf" srcId="{0017ED9C-ABED-4A53-92F8-92089C3F2642}" destId="{223C70BC-B3F9-4130-AF58-B8466710163F}" srcOrd="1" destOrd="0" presId="urn:microsoft.com/office/officeart/2005/8/layout/orgChart1"/>
    <dgm:cxn modelId="{6CE3A5C1-7004-44B6-B8E4-B5ECDBF10723}" type="presOf" srcId="{644A535D-4060-43CD-8FC3-0F53F267A4BD}" destId="{D1CBF0B9-7387-4442-A67A-7F1610C5FC82}" srcOrd="1" destOrd="0" presId="urn:microsoft.com/office/officeart/2005/8/layout/orgChart1"/>
    <dgm:cxn modelId="{802BE4C4-6CF9-421F-9F03-A664A7EEC2A3}" srcId="{53F49D59-CD15-40F8-A626-9BB3E578C55F}" destId="{72CF8147-08ED-43F9-B557-AE2A600A31D2}" srcOrd="1" destOrd="0" parTransId="{F1E6E391-A19D-4BEA-AAD2-1CC0C421025B}" sibTransId="{8EEFED0C-242C-4E94-B501-B10BA71B5E69}"/>
    <dgm:cxn modelId="{E21470C6-5DAA-4998-9907-D8BA0DB2EF05}" srcId="{17D225F3-EB31-47DE-9973-8CAC96D639BF}" destId="{0017ED9C-ABED-4A53-92F8-92089C3F2642}" srcOrd="0" destOrd="0" parTransId="{8551078D-53CF-44F3-865E-49A031D69ECA}" sibTransId="{094B0C77-9506-47FF-B671-5BEFDDE4F112}"/>
    <dgm:cxn modelId="{606709F1-3B34-4112-9007-20C7917373AC}" type="presOf" srcId="{8551078D-53CF-44F3-865E-49A031D69ECA}" destId="{3C450E2B-89DB-4AB3-92BD-28730D7B4364}" srcOrd="0" destOrd="0" presId="urn:microsoft.com/office/officeart/2005/8/layout/orgChart1"/>
    <dgm:cxn modelId="{24B658F7-4FF9-4D37-B18C-EC441B740CE9}" type="presParOf" srcId="{B72411B3-A7A8-40BF-90D5-AD6C50474C0C}" destId="{55755CE2-9D22-4C7C-A56C-87A6CC5F2CC2}" srcOrd="0" destOrd="0" presId="urn:microsoft.com/office/officeart/2005/8/layout/orgChart1"/>
    <dgm:cxn modelId="{27473AE3-356C-4EB8-B42A-D9235733B284}" type="presParOf" srcId="{55755CE2-9D22-4C7C-A56C-87A6CC5F2CC2}" destId="{68B3EF02-AA8A-49C5-BFF4-31DD26C14005}" srcOrd="0" destOrd="0" presId="urn:microsoft.com/office/officeart/2005/8/layout/orgChart1"/>
    <dgm:cxn modelId="{7A830A5C-C2E4-4BB1-BE47-D4B48DA9F6F0}" type="presParOf" srcId="{68B3EF02-AA8A-49C5-BFF4-31DD26C14005}" destId="{948E1188-4993-467B-AE0D-CA19DEFB3B44}" srcOrd="0" destOrd="0" presId="urn:microsoft.com/office/officeart/2005/8/layout/orgChart1"/>
    <dgm:cxn modelId="{D10566FF-991B-49DF-B8CD-A8618CD5C195}" type="presParOf" srcId="{68B3EF02-AA8A-49C5-BFF4-31DD26C14005}" destId="{807829F2-D342-41BD-8B90-9CE24BAAF5D4}" srcOrd="1" destOrd="0" presId="urn:microsoft.com/office/officeart/2005/8/layout/orgChart1"/>
    <dgm:cxn modelId="{65D4F11F-77AC-4335-A134-3E8A9089C473}" type="presParOf" srcId="{55755CE2-9D22-4C7C-A56C-87A6CC5F2CC2}" destId="{85E535B1-3DA6-452D-B6DB-53A111423ABE}" srcOrd="1" destOrd="0" presId="urn:microsoft.com/office/officeart/2005/8/layout/orgChart1"/>
    <dgm:cxn modelId="{014AF579-BCF8-4EB3-82BA-BC91B44FD2D8}" type="presParOf" srcId="{85E535B1-3DA6-452D-B6DB-53A111423ABE}" destId="{1BE42986-D93C-4EE8-9FB8-3002DC202F9C}" srcOrd="0" destOrd="0" presId="urn:microsoft.com/office/officeart/2005/8/layout/orgChart1"/>
    <dgm:cxn modelId="{A7F64D1A-494D-4E2A-96A4-F1116E37C932}" type="presParOf" srcId="{85E535B1-3DA6-452D-B6DB-53A111423ABE}" destId="{D381904E-4318-4DB1-99EE-E78996513B9E}" srcOrd="1" destOrd="0" presId="urn:microsoft.com/office/officeart/2005/8/layout/orgChart1"/>
    <dgm:cxn modelId="{8549C07A-BAC1-49B0-AACE-1FA61C134F80}" type="presParOf" srcId="{D381904E-4318-4DB1-99EE-E78996513B9E}" destId="{28820DE0-A67D-46F2-BAB9-62E5E13351B7}" srcOrd="0" destOrd="0" presId="urn:microsoft.com/office/officeart/2005/8/layout/orgChart1"/>
    <dgm:cxn modelId="{711337DB-EA1F-4163-9ECD-8919CC2A3992}" type="presParOf" srcId="{28820DE0-A67D-46F2-BAB9-62E5E13351B7}" destId="{B14F682C-27B9-45A2-9F43-0638A2D587FD}" srcOrd="0" destOrd="0" presId="urn:microsoft.com/office/officeart/2005/8/layout/orgChart1"/>
    <dgm:cxn modelId="{44561C56-374E-4DE4-896D-E817BE20C39A}" type="presParOf" srcId="{28820DE0-A67D-46F2-BAB9-62E5E13351B7}" destId="{D1CBF0B9-7387-4442-A67A-7F1610C5FC82}" srcOrd="1" destOrd="0" presId="urn:microsoft.com/office/officeart/2005/8/layout/orgChart1"/>
    <dgm:cxn modelId="{78B13BA0-961C-4D94-847D-8F0802C29261}" type="presParOf" srcId="{D381904E-4318-4DB1-99EE-E78996513B9E}" destId="{EE0CB11A-C3DB-4313-934F-D702EE8E41ED}" srcOrd="1" destOrd="0" presId="urn:microsoft.com/office/officeart/2005/8/layout/orgChart1"/>
    <dgm:cxn modelId="{1675CE75-36FC-4C70-901B-8E171BEE45F5}" type="presParOf" srcId="{D381904E-4318-4DB1-99EE-E78996513B9E}" destId="{B92EA82F-A388-47F6-B77A-8B37A809AE5E}" srcOrd="2" destOrd="0" presId="urn:microsoft.com/office/officeart/2005/8/layout/orgChart1"/>
    <dgm:cxn modelId="{88A694DD-7F8D-4294-AAE3-2A745F5ED7D1}" type="presParOf" srcId="{55755CE2-9D22-4C7C-A56C-87A6CC5F2CC2}" destId="{D574A931-488B-4249-A4FD-F4F39B76E6F6}" srcOrd="2" destOrd="0" presId="urn:microsoft.com/office/officeart/2005/8/layout/orgChart1"/>
    <dgm:cxn modelId="{AB5FD0AB-00A1-44D5-AAFE-0A4960BE355A}" type="presParOf" srcId="{D574A931-488B-4249-A4FD-F4F39B76E6F6}" destId="{0C7852CD-03D4-4EA8-B29F-916145E0C611}" srcOrd="0" destOrd="0" presId="urn:microsoft.com/office/officeart/2005/8/layout/orgChart1"/>
    <dgm:cxn modelId="{EF6A897F-5473-4F9E-95D1-D9FA336AD280}" type="presParOf" srcId="{D574A931-488B-4249-A4FD-F4F39B76E6F6}" destId="{FB227884-A5E4-45B6-ACEE-9E3D9BBCFFB9}" srcOrd="1" destOrd="0" presId="urn:microsoft.com/office/officeart/2005/8/layout/orgChart1"/>
    <dgm:cxn modelId="{53BB24B6-9C81-4DAA-8237-CD452FA0D128}" type="presParOf" srcId="{FB227884-A5E4-45B6-ACEE-9E3D9BBCFFB9}" destId="{E6D97B3F-4268-4FD9-A0C6-7E2D913D5839}" srcOrd="0" destOrd="0" presId="urn:microsoft.com/office/officeart/2005/8/layout/orgChart1"/>
    <dgm:cxn modelId="{6EF65655-579E-40F8-9E0F-CC8185DE99DA}" type="presParOf" srcId="{E6D97B3F-4268-4FD9-A0C6-7E2D913D5839}" destId="{D3937623-987E-4399-ADE6-966D993335E8}" srcOrd="0" destOrd="0" presId="urn:microsoft.com/office/officeart/2005/8/layout/orgChart1"/>
    <dgm:cxn modelId="{45378F26-F4E2-46E4-8D10-C08BB3A5F89C}" type="presParOf" srcId="{E6D97B3F-4268-4FD9-A0C6-7E2D913D5839}" destId="{57BA4854-81EF-4290-B6FE-45E60B6A2C07}" srcOrd="1" destOrd="0" presId="urn:microsoft.com/office/officeart/2005/8/layout/orgChart1"/>
    <dgm:cxn modelId="{57D7CAF9-70F2-42B6-948E-08A1591879D3}" type="presParOf" srcId="{FB227884-A5E4-45B6-ACEE-9E3D9BBCFFB9}" destId="{D2E919FA-89B7-407C-8413-2CA8EA485EAF}" srcOrd="1" destOrd="0" presId="urn:microsoft.com/office/officeart/2005/8/layout/orgChart1"/>
    <dgm:cxn modelId="{7D8F4ED0-7BCB-4E45-A39B-BCD6D2D5A2C1}" type="presParOf" srcId="{D2E919FA-89B7-407C-8413-2CA8EA485EAF}" destId="{3C450E2B-89DB-4AB3-92BD-28730D7B4364}" srcOrd="0" destOrd="0" presId="urn:microsoft.com/office/officeart/2005/8/layout/orgChart1"/>
    <dgm:cxn modelId="{A23A9325-391E-4FE3-A820-188DDA8ACFA4}" type="presParOf" srcId="{D2E919FA-89B7-407C-8413-2CA8EA485EAF}" destId="{8058003B-9084-4DB9-95D2-50740F099B06}" srcOrd="1" destOrd="0" presId="urn:microsoft.com/office/officeart/2005/8/layout/orgChart1"/>
    <dgm:cxn modelId="{F9C3C35F-5F42-455D-A18C-CEC95E949B73}" type="presParOf" srcId="{8058003B-9084-4DB9-95D2-50740F099B06}" destId="{3072147A-806B-40FC-82EF-F94C5D12573D}" srcOrd="0" destOrd="0" presId="urn:microsoft.com/office/officeart/2005/8/layout/orgChart1"/>
    <dgm:cxn modelId="{D15CFA59-CBDE-4854-A3A2-2315454479B7}" type="presParOf" srcId="{3072147A-806B-40FC-82EF-F94C5D12573D}" destId="{4BC21274-76AB-48E4-80C9-E88FED42803F}" srcOrd="0" destOrd="0" presId="urn:microsoft.com/office/officeart/2005/8/layout/orgChart1"/>
    <dgm:cxn modelId="{E4ABA16B-B32A-443A-83B8-07E5D570B25F}" type="presParOf" srcId="{3072147A-806B-40FC-82EF-F94C5D12573D}" destId="{223C70BC-B3F9-4130-AF58-B8466710163F}" srcOrd="1" destOrd="0" presId="urn:microsoft.com/office/officeart/2005/8/layout/orgChart1"/>
    <dgm:cxn modelId="{9A2B9A86-E13D-4511-9C37-C978B3E79647}" type="presParOf" srcId="{8058003B-9084-4DB9-95D2-50740F099B06}" destId="{7AF98E66-9A20-424B-AD81-831C56BCF234}" srcOrd="1" destOrd="0" presId="urn:microsoft.com/office/officeart/2005/8/layout/orgChart1"/>
    <dgm:cxn modelId="{35FCFE7E-EBA1-474E-B935-28A73510491B}" type="presParOf" srcId="{8058003B-9084-4DB9-95D2-50740F099B06}" destId="{F2EBD1BC-2F7D-45F6-996E-366D50A7A233}" srcOrd="2" destOrd="0" presId="urn:microsoft.com/office/officeart/2005/8/layout/orgChart1"/>
    <dgm:cxn modelId="{7A4B8F7B-B613-4E03-95E0-FFE1004BEE44}" type="presParOf" srcId="{D2E919FA-89B7-407C-8413-2CA8EA485EAF}" destId="{433B4A12-B9B1-45D6-8213-A3431F21F0D0}" srcOrd="2" destOrd="0" presId="urn:microsoft.com/office/officeart/2005/8/layout/orgChart1"/>
    <dgm:cxn modelId="{08E5EF56-15DE-41D8-B90D-11F33C509D93}" type="presParOf" srcId="{D2E919FA-89B7-407C-8413-2CA8EA485EAF}" destId="{707CA76A-78FB-405E-8E28-BB53FE167344}" srcOrd="3" destOrd="0" presId="urn:microsoft.com/office/officeart/2005/8/layout/orgChart1"/>
    <dgm:cxn modelId="{9F355E3C-1078-4A09-98E6-C60681C75CFF}" type="presParOf" srcId="{707CA76A-78FB-405E-8E28-BB53FE167344}" destId="{78ECB8FE-23D9-4DCF-83A3-BD813BE64846}" srcOrd="0" destOrd="0" presId="urn:microsoft.com/office/officeart/2005/8/layout/orgChart1"/>
    <dgm:cxn modelId="{27FBFCFA-FEFE-4235-B83B-FC06E15512B4}" type="presParOf" srcId="{78ECB8FE-23D9-4DCF-83A3-BD813BE64846}" destId="{B71C0D6C-8FD7-42E7-AF3F-F7519931846B}" srcOrd="0" destOrd="0" presId="urn:microsoft.com/office/officeart/2005/8/layout/orgChart1"/>
    <dgm:cxn modelId="{30D94102-C204-4370-9816-15969C26D2C2}" type="presParOf" srcId="{78ECB8FE-23D9-4DCF-83A3-BD813BE64846}" destId="{01DD0CBB-7BA6-4304-8CC2-03339575063E}" srcOrd="1" destOrd="0" presId="urn:microsoft.com/office/officeart/2005/8/layout/orgChart1"/>
    <dgm:cxn modelId="{5C11D10C-94FE-464A-B0F5-BF7B4F0EBB76}" type="presParOf" srcId="{707CA76A-78FB-405E-8E28-BB53FE167344}" destId="{8827D9CF-AAD9-4F9A-83BE-3A67C402A690}" srcOrd="1" destOrd="0" presId="urn:microsoft.com/office/officeart/2005/8/layout/orgChart1"/>
    <dgm:cxn modelId="{B8B56526-CFE2-4C58-97EE-D2B8BB224D9D}" type="presParOf" srcId="{707CA76A-78FB-405E-8E28-BB53FE167344}" destId="{3534808A-92EE-485B-B0B0-4C00FEBF6D3E}" srcOrd="2" destOrd="0" presId="urn:microsoft.com/office/officeart/2005/8/layout/orgChart1"/>
    <dgm:cxn modelId="{D47A7E83-EE87-4A20-B8EC-9BFF31EC401F}" type="presParOf" srcId="{D2E919FA-89B7-407C-8413-2CA8EA485EAF}" destId="{5D14DD35-E26C-49C3-B38F-E314E002A4D7}" srcOrd="4" destOrd="0" presId="urn:microsoft.com/office/officeart/2005/8/layout/orgChart1"/>
    <dgm:cxn modelId="{91DD3CD4-C41F-4CF4-93F5-0C03B69BD9D9}" type="presParOf" srcId="{D2E919FA-89B7-407C-8413-2CA8EA485EAF}" destId="{1F8C317C-4B79-4F7C-A3F0-8E2C0C88D0D8}" srcOrd="5" destOrd="0" presId="urn:microsoft.com/office/officeart/2005/8/layout/orgChart1"/>
    <dgm:cxn modelId="{C886DEE0-7760-4A8D-972B-D6041ECD3B4A}" type="presParOf" srcId="{1F8C317C-4B79-4F7C-A3F0-8E2C0C88D0D8}" destId="{023D05F2-775F-466E-99DE-84B32F22DBC0}" srcOrd="0" destOrd="0" presId="urn:microsoft.com/office/officeart/2005/8/layout/orgChart1"/>
    <dgm:cxn modelId="{282410FD-C8E7-4A97-A88E-C81DC7E38534}" type="presParOf" srcId="{023D05F2-775F-466E-99DE-84B32F22DBC0}" destId="{E30AEA75-BBFE-4BCC-ADAB-765796124DCA}" srcOrd="0" destOrd="0" presId="urn:microsoft.com/office/officeart/2005/8/layout/orgChart1"/>
    <dgm:cxn modelId="{6137C638-8862-4CF0-9551-0EE77110C3F1}" type="presParOf" srcId="{023D05F2-775F-466E-99DE-84B32F22DBC0}" destId="{2062959E-E71A-4430-88D3-E6193ADC873C}" srcOrd="1" destOrd="0" presId="urn:microsoft.com/office/officeart/2005/8/layout/orgChart1"/>
    <dgm:cxn modelId="{5EC0F9C1-E137-4211-A281-7E7DDA235850}" type="presParOf" srcId="{1F8C317C-4B79-4F7C-A3F0-8E2C0C88D0D8}" destId="{AAD1F9C9-6D7B-42CE-A238-D5D253B4E181}" srcOrd="1" destOrd="0" presId="urn:microsoft.com/office/officeart/2005/8/layout/orgChart1"/>
    <dgm:cxn modelId="{05DFFC8C-3203-48D3-BF04-A2595F89DD48}" type="presParOf" srcId="{1F8C317C-4B79-4F7C-A3F0-8E2C0C88D0D8}" destId="{629CB737-2949-43F5-A1A2-F85C7EFCEF61}" srcOrd="2" destOrd="0" presId="urn:microsoft.com/office/officeart/2005/8/layout/orgChart1"/>
    <dgm:cxn modelId="{7864F638-136E-45BA-B73A-841774D62348}" type="presParOf" srcId="{D2E919FA-89B7-407C-8413-2CA8EA485EAF}" destId="{C815042D-E06A-4867-8361-3B73E80E7166}" srcOrd="6" destOrd="0" presId="urn:microsoft.com/office/officeart/2005/8/layout/orgChart1"/>
    <dgm:cxn modelId="{4EC3A23F-9BDF-46A0-AEAD-FA7B8CD19CD3}" type="presParOf" srcId="{D2E919FA-89B7-407C-8413-2CA8EA485EAF}" destId="{E98A9FA5-88A7-4239-999B-9E4FE1554833}" srcOrd="7" destOrd="0" presId="urn:microsoft.com/office/officeart/2005/8/layout/orgChart1"/>
    <dgm:cxn modelId="{348A03ED-6FAE-4C87-ABD1-D05BD74802EE}" type="presParOf" srcId="{E98A9FA5-88A7-4239-999B-9E4FE1554833}" destId="{C904A106-6289-445B-A7CA-6A0D932DDA31}" srcOrd="0" destOrd="0" presId="urn:microsoft.com/office/officeart/2005/8/layout/orgChart1"/>
    <dgm:cxn modelId="{4FF1ED10-D163-492D-8BEA-CB64830DB416}" type="presParOf" srcId="{C904A106-6289-445B-A7CA-6A0D932DDA31}" destId="{B94F5EFA-9D1D-4E51-94B0-2E3ECAA78066}" srcOrd="0" destOrd="0" presId="urn:microsoft.com/office/officeart/2005/8/layout/orgChart1"/>
    <dgm:cxn modelId="{8D1092E7-90F7-4513-9FCE-CF933D472752}" type="presParOf" srcId="{C904A106-6289-445B-A7CA-6A0D932DDA31}" destId="{A2370FA3-5C13-44D6-983D-9E5BB89EF790}" srcOrd="1" destOrd="0" presId="urn:microsoft.com/office/officeart/2005/8/layout/orgChart1"/>
    <dgm:cxn modelId="{DD3345FF-7393-44F0-875B-E47BD2EDD93E}" type="presParOf" srcId="{E98A9FA5-88A7-4239-999B-9E4FE1554833}" destId="{36B53488-C387-49FF-B962-90A6352AF139}" srcOrd="1" destOrd="0" presId="urn:microsoft.com/office/officeart/2005/8/layout/orgChart1"/>
    <dgm:cxn modelId="{4FD9381F-CFC1-498E-8EB9-ED27EAA7506A}" type="presParOf" srcId="{E98A9FA5-88A7-4239-999B-9E4FE1554833}" destId="{13E6BF94-FD4C-40A9-8ABB-13DD095E3A6A}" srcOrd="2" destOrd="0" presId="urn:microsoft.com/office/officeart/2005/8/layout/orgChart1"/>
    <dgm:cxn modelId="{6F83B037-D086-43E3-86E5-FB0474E09DDF}" type="presParOf" srcId="{FB227884-A5E4-45B6-ACEE-9E3D9BBCFFB9}" destId="{0181B13B-9C27-4A20-BE97-3750A79B9A4F}" srcOrd="2" destOrd="0" presId="urn:microsoft.com/office/officeart/2005/8/layout/orgChart1"/>
    <dgm:cxn modelId="{D7E19DFF-2630-4E50-BCED-1F6C5995CF1D}" type="presParOf" srcId="{D574A931-488B-4249-A4FD-F4F39B76E6F6}" destId="{5A0F7FDE-B19E-433F-BADF-45D8C147E904}" srcOrd="2" destOrd="0" presId="urn:microsoft.com/office/officeart/2005/8/layout/orgChart1"/>
    <dgm:cxn modelId="{3CF6B564-13FE-4AB8-8A5A-51919A7B0C77}" type="presParOf" srcId="{D574A931-488B-4249-A4FD-F4F39B76E6F6}" destId="{E69771A7-E7FA-44BC-993B-51952BE733EF}" srcOrd="3" destOrd="0" presId="urn:microsoft.com/office/officeart/2005/8/layout/orgChart1"/>
    <dgm:cxn modelId="{A3C9065C-9E55-42DF-A82F-304508AD69E0}" type="presParOf" srcId="{E69771A7-E7FA-44BC-993B-51952BE733EF}" destId="{D0221F53-BD76-475E-AAD5-57A0B10520E7}" srcOrd="0" destOrd="0" presId="urn:microsoft.com/office/officeart/2005/8/layout/orgChart1"/>
    <dgm:cxn modelId="{820239B7-8C96-48BF-ACDE-4D1FF8B6A3B1}" type="presParOf" srcId="{D0221F53-BD76-475E-AAD5-57A0B10520E7}" destId="{36FF8B48-F5F1-441D-8586-9AEB46A5129E}" srcOrd="0" destOrd="0" presId="urn:microsoft.com/office/officeart/2005/8/layout/orgChart1"/>
    <dgm:cxn modelId="{F56C45D2-3B3C-4FF7-B6C0-D7E482932294}" type="presParOf" srcId="{D0221F53-BD76-475E-AAD5-57A0B10520E7}" destId="{F272E887-7DEA-4D97-B9AE-AF4E3D9B61F8}" srcOrd="1" destOrd="0" presId="urn:microsoft.com/office/officeart/2005/8/layout/orgChart1"/>
    <dgm:cxn modelId="{56E93550-BC07-4C93-A77D-F05BA11337F2}" type="presParOf" srcId="{E69771A7-E7FA-44BC-993B-51952BE733EF}" destId="{CC560941-DD0D-48B5-A275-7D308C646234}" srcOrd="1" destOrd="0" presId="urn:microsoft.com/office/officeart/2005/8/layout/orgChart1"/>
    <dgm:cxn modelId="{DD3AC9D6-89E9-456E-8678-06B5033516FA}" type="presParOf" srcId="{CC560941-DD0D-48B5-A275-7D308C646234}" destId="{91009CB5-7D3C-45F5-8EAC-CE32718F5A6D}" srcOrd="0" destOrd="0" presId="urn:microsoft.com/office/officeart/2005/8/layout/orgChart1"/>
    <dgm:cxn modelId="{6CD80469-C614-4F78-8FC5-2600706B9FF7}" type="presParOf" srcId="{CC560941-DD0D-48B5-A275-7D308C646234}" destId="{3BBFDFBB-30E4-4C3F-9962-5E558F20981F}" srcOrd="1" destOrd="0" presId="urn:microsoft.com/office/officeart/2005/8/layout/orgChart1"/>
    <dgm:cxn modelId="{C004D507-46E6-4447-BCDF-2037FD742E81}" type="presParOf" srcId="{3BBFDFBB-30E4-4C3F-9962-5E558F20981F}" destId="{2F09FB50-6F9E-4135-B067-B3F3821C46F2}" srcOrd="0" destOrd="0" presId="urn:microsoft.com/office/officeart/2005/8/layout/orgChart1"/>
    <dgm:cxn modelId="{113908C3-97EE-48E4-8C2A-8DD30D47B4BC}" type="presParOf" srcId="{2F09FB50-6F9E-4135-B067-B3F3821C46F2}" destId="{57D2B0C4-A3EE-440A-BA85-7F73B576A29C}" srcOrd="0" destOrd="0" presId="urn:microsoft.com/office/officeart/2005/8/layout/orgChart1"/>
    <dgm:cxn modelId="{085067DB-7A32-4382-8038-83B846E1D22F}" type="presParOf" srcId="{2F09FB50-6F9E-4135-B067-B3F3821C46F2}" destId="{A56CD3B4-2E09-42D3-9B3D-DDF94886BC9F}" srcOrd="1" destOrd="0" presId="urn:microsoft.com/office/officeart/2005/8/layout/orgChart1"/>
    <dgm:cxn modelId="{73E12FED-6616-48F4-86FD-7D943C8478BC}" type="presParOf" srcId="{3BBFDFBB-30E4-4C3F-9962-5E558F20981F}" destId="{B17C6CFC-0881-4190-AB37-28C44B593715}" srcOrd="1" destOrd="0" presId="urn:microsoft.com/office/officeart/2005/8/layout/orgChart1"/>
    <dgm:cxn modelId="{C2CAFA1E-ECF3-4E73-8AAA-1D34B87F7525}" type="presParOf" srcId="{3BBFDFBB-30E4-4C3F-9962-5E558F20981F}" destId="{3B74428B-C726-44BA-8B83-A4F8615C8A66}" srcOrd="2" destOrd="0" presId="urn:microsoft.com/office/officeart/2005/8/layout/orgChart1"/>
    <dgm:cxn modelId="{60C8E87A-F3ED-4530-A5D7-97F828192EF1}" type="presParOf" srcId="{E69771A7-E7FA-44BC-993B-51952BE733EF}" destId="{E4D2A56B-B1C1-45CA-A58B-F3E4A8D12AE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9CB5-7D3C-45F5-8EAC-CE32718F5A6D}">
      <dsp:nvSpPr>
        <dsp:cNvPr id="0" name=""/>
        <dsp:cNvSpPr/>
      </dsp:nvSpPr>
      <dsp:spPr>
        <a:xfrm>
          <a:off x="5870739" y="2203679"/>
          <a:ext cx="413704" cy="46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14"/>
              </a:lnTo>
              <a:lnTo>
                <a:pt x="413704" y="4639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F7FDE-B19E-433F-BADF-45D8C147E904}">
      <dsp:nvSpPr>
        <dsp:cNvPr id="0" name=""/>
        <dsp:cNvSpPr/>
      </dsp:nvSpPr>
      <dsp:spPr>
        <a:xfrm>
          <a:off x="4345920" y="1025785"/>
          <a:ext cx="641137" cy="670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372"/>
              </a:lnTo>
              <a:lnTo>
                <a:pt x="641137" y="670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5042D-E06A-4867-8361-3B73E80E7166}">
      <dsp:nvSpPr>
        <dsp:cNvPr id="0" name=""/>
        <dsp:cNvSpPr/>
      </dsp:nvSpPr>
      <dsp:spPr>
        <a:xfrm>
          <a:off x="2779444" y="2162223"/>
          <a:ext cx="367759" cy="237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589"/>
              </a:lnTo>
              <a:lnTo>
                <a:pt x="367759" y="237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DD35-E26C-49C3-B38F-E314E002A4D7}">
      <dsp:nvSpPr>
        <dsp:cNvPr id="0" name=""/>
        <dsp:cNvSpPr/>
      </dsp:nvSpPr>
      <dsp:spPr>
        <a:xfrm>
          <a:off x="2522606" y="2162223"/>
          <a:ext cx="256838" cy="2369455"/>
        </a:xfrm>
        <a:custGeom>
          <a:avLst/>
          <a:gdLst/>
          <a:ahLst/>
          <a:cxnLst/>
          <a:rect l="0" t="0" r="0" b="0"/>
          <a:pathLst>
            <a:path>
              <a:moveTo>
                <a:pt x="256838" y="0"/>
              </a:moveTo>
              <a:lnTo>
                <a:pt x="256838" y="2369455"/>
              </a:lnTo>
              <a:lnTo>
                <a:pt x="0" y="2369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B4A12-B9B1-45D6-8213-A3431F21F0D0}">
      <dsp:nvSpPr>
        <dsp:cNvPr id="0" name=""/>
        <dsp:cNvSpPr/>
      </dsp:nvSpPr>
      <dsp:spPr>
        <a:xfrm>
          <a:off x="2565222" y="2162223"/>
          <a:ext cx="214221" cy="1409721"/>
        </a:xfrm>
        <a:custGeom>
          <a:avLst/>
          <a:gdLst/>
          <a:ahLst/>
          <a:cxnLst/>
          <a:rect l="0" t="0" r="0" b="0"/>
          <a:pathLst>
            <a:path>
              <a:moveTo>
                <a:pt x="214221" y="0"/>
              </a:moveTo>
              <a:lnTo>
                <a:pt x="214221" y="1409721"/>
              </a:lnTo>
              <a:lnTo>
                <a:pt x="0" y="1409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50E2B-89DB-4AB3-92BD-28730D7B4364}">
      <dsp:nvSpPr>
        <dsp:cNvPr id="0" name=""/>
        <dsp:cNvSpPr/>
      </dsp:nvSpPr>
      <dsp:spPr>
        <a:xfrm>
          <a:off x="2605111" y="2162223"/>
          <a:ext cx="174332" cy="459979"/>
        </a:xfrm>
        <a:custGeom>
          <a:avLst/>
          <a:gdLst/>
          <a:ahLst/>
          <a:cxnLst/>
          <a:rect l="0" t="0" r="0" b="0"/>
          <a:pathLst>
            <a:path>
              <a:moveTo>
                <a:pt x="174332" y="0"/>
              </a:moveTo>
              <a:lnTo>
                <a:pt x="174332" y="459979"/>
              </a:lnTo>
              <a:lnTo>
                <a:pt x="0" y="4599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852CD-03D4-4EA8-B29F-916145E0C611}">
      <dsp:nvSpPr>
        <dsp:cNvPr id="0" name=""/>
        <dsp:cNvSpPr/>
      </dsp:nvSpPr>
      <dsp:spPr>
        <a:xfrm>
          <a:off x="3637519" y="1025785"/>
          <a:ext cx="708400" cy="678839"/>
        </a:xfrm>
        <a:custGeom>
          <a:avLst/>
          <a:gdLst/>
          <a:ahLst/>
          <a:cxnLst/>
          <a:rect l="0" t="0" r="0" b="0"/>
          <a:pathLst>
            <a:path>
              <a:moveTo>
                <a:pt x="708400" y="0"/>
              </a:moveTo>
              <a:lnTo>
                <a:pt x="708400" y="678839"/>
              </a:lnTo>
              <a:lnTo>
                <a:pt x="0" y="678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42986-D93C-4EE8-9FB8-3002DC202F9C}">
      <dsp:nvSpPr>
        <dsp:cNvPr id="0" name=""/>
        <dsp:cNvSpPr/>
      </dsp:nvSpPr>
      <dsp:spPr>
        <a:xfrm>
          <a:off x="4345920" y="1025785"/>
          <a:ext cx="147323" cy="235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376"/>
              </a:lnTo>
              <a:lnTo>
                <a:pt x="147323" y="2358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E1188-4993-467B-AE0D-CA19DEFB3B44}">
      <dsp:nvSpPr>
        <dsp:cNvPr id="0" name=""/>
        <dsp:cNvSpPr/>
      </dsp:nvSpPr>
      <dsp:spPr>
        <a:xfrm>
          <a:off x="3541677" y="4480"/>
          <a:ext cx="1608485" cy="1021304"/>
        </a:xfrm>
        <a:prstGeom prst="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Ředitelka územního odboru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(Mgr. Dana Čechová)</a:t>
          </a:r>
        </a:p>
      </dsp:txBody>
      <dsp:txXfrm>
        <a:off x="3541677" y="4480"/>
        <a:ext cx="1608485" cy="1021304"/>
      </dsp:txXfrm>
    </dsp:sp>
    <dsp:sp modelId="{B14F682C-27B9-45A2-9F43-0638A2D587FD}">
      <dsp:nvSpPr>
        <dsp:cNvPr id="0" name=""/>
        <dsp:cNvSpPr/>
      </dsp:nvSpPr>
      <dsp:spPr>
        <a:xfrm>
          <a:off x="4493243" y="2897429"/>
          <a:ext cx="1703566" cy="973464"/>
        </a:xfrm>
        <a:prstGeom prst="rect">
          <a:avLst/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Manažer podpory administrace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(Matěj Bůha)</a:t>
          </a:r>
        </a:p>
      </dsp:txBody>
      <dsp:txXfrm>
        <a:off x="4493243" y="2897429"/>
        <a:ext cx="1703566" cy="973464"/>
      </dsp:txXfrm>
    </dsp:sp>
    <dsp:sp modelId="{D3937623-987E-4399-ADE6-966D993335E8}">
      <dsp:nvSpPr>
        <dsp:cNvPr id="0" name=""/>
        <dsp:cNvSpPr/>
      </dsp:nvSpPr>
      <dsp:spPr>
        <a:xfrm>
          <a:off x="1921368" y="1247025"/>
          <a:ext cx="1716150" cy="915197"/>
        </a:xfrm>
        <a:prstGeom prst="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Oddělení realizace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(Ing. Markéta Bezuchová)</a:t>
          </a:r>
        </a:p>
      </dsp:txBody>
      <dsp:txXfrm>
        <a:off x="1921368" y="1247025"/>
        <a:ext cx="1716150" cy="915197"/>
      </dsp:txXfrm>
    </dsp:sp>
    <dsp:sp modelId="{4BC21274-76AB-48E4-80C9-E88FED42803F}">
      <dsp:nvSpPr>
        <dsp:cNvPr id="0" name=""/>
        <dsp:cNvSpPr/>
      </dsp:nvSpPr>
      <dsp:spPr>
        <a:xfrm>
          <a:off x="1342542" y="2273493"/>
          <a:ext cx="1262569" cy="69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Manažeři projektu          (10x)</a:t>
          </a:r>
        </a:p>
      </dsp:txBody>
      <dsp:txXfrm>
        <a:off x="1342542" y="2273493"/>
        <a:ext cx="1262569" cy="697418"/>
      </dsp:txXfrm>
    </dsp:sp>
    <dsp:sp modelId="{B71C0D6C-8FD7-42E7-AF3F-F7519931846B}">
      <dsp:nvSpPr>
        <dsp:cNvPr id="0" name=""/>
        <dsp:cNvSpPr/>
      </dsp:nvSpPr>
      <dsp:spPr>
        <a:xfrm>
          <a:off x="1362184" y="3198974"/>
          <a:ext cx="1203038" cy="745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Specialista administrace VZ</a:t>
          </a:r>
        </a:p>
      </dsp:txBody>
      <dsp:txXfrm>
        <a:off x="1362184" y="3198974"/>
        <a:ext cx="1203038" cy="745940"/>
      </dsp:txXfrm>
    </dsp:sp>
    <dsp:sp modelId="{E30AEA75-BBFE-4BCC-ADAB-765796124DCA}">
      <dsp:nvSpPr>
        <dsp:cNvPr id="0" name=""/>
        <dsp:cNvSpPr/>
      </dsp:nvSpPr>
      <dsp:spPr>
        <a:xfrm>
          <a:off x="1364576" y="4190106"/>
          <a:ext cx="1158029" cy="683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Administrátor MS</a:t>
          </a:r>
        </a:p>
      </dsp:txBody>
      <dsp:txXfrm>
        <a:off x="1364576" y="4190106"/>
        <a:ext cx="1158029" cy="683143"/>
      </dsp:txXfrm>
    </dsp:sp>
    <dsp:sp modelId="{B94F5EFA-9D1D-4E51-94B0-2E3ECAA78066}">
      <dsp:nvSpPr>
        <dsp:cNvPr id="0" name=""/>
        <dsp:cNvSpPr/>
      </dsp:nvSpPr>
      <dsp:spPr>
        <a:xfrm>
          <a:off x="3147204" y="4204409"/>
          <a:ext cx="1094671" cy="664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Specialista – rozpočtářka</a:t>
          </a:r>
        </a:p>
      </dsp:txBody>
      <dsp:txXfrm>
        <a:off x="3147204" y="4204409"/>
        <a:ext cx="1094671" cy="664805"/>
      </dsp:txXfrm>
    </dsp:sp>
    <dsp:sp modelId="{36FF8B48-F5F1-441D-8586-9AEB46A5129E}">
      <dsp:nvSpPr>
        <dsp:cNvPr id="0" name=""/>
        <dsp:cNvSpPr/>
      </dsp:nvSpPr>
      <dsp:spPr>
        <a:xfrm>
          <a:off x="4987057" y="1188635"/>
          <a:ext cx="1767364" cy="1015044"/>
        </a:xfrm>
        <a:prstGeom prst="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Oddělení hodnocení </a:t>
          </a:r>
          <a:br>
            <a:rPr lang="cs-CZ" sz="1400" kern="1200" dirty="0"/>
          </a:br>
          <a:r>
            <a:rPr lang="cs-CZ" sz="1400" kern="1200" dirty="0"/>
            <a:t>a kontroly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(Ing. Kamil Jiránek)</a:t>
          </a:r>
        </a:p>
      </dsp:txBody>
      <dsp:txXfrm>
        <a:off x="4987057" y="1188635"/>
        <a:ext cx="1767364" cy="1015044"/>
      </dsp:txXfrm>
    </dsp:sp>
    <dsp:sp modelId="{57D2B0C4-A3EE-440A-BA85-7F73B576A29C}">
      <dsp:nvSpPr>
        <dsp:cNvPr id="0" name=""/>
        <dsp:cNvSpPr/>
      </dsp:nvSpPr>
      <dsp:spPr>
        <a:xfrm>
          <a:off x="6284443" y="2358359"/>
          <a:ext cx="1233381" cy="618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Manažeři projektu (6x)</a:t>
          </a:r>
        </a:p>
      </dsp:txBody>
      <dsp:txXfrm>
        <a:off x="6284443" y="2358359"/>
        <a:ext cx="1233381" cy="61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0.76604</cdr:x>
      <cdr:y>0.05877</cdr:y>
    </cdr:from>
    <cdr:to>
      <cdr:x>0.95044</cdr:x>
      <cdr:y>0.57689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FD8892D7-DC3F-AA21-0DF7-2F482D18218B}"/>
            </a:ext>
          </a:extLst>
        </cdr:cNvPr>
        <cdr:cNvSpPr/>
      </cdr:nvSpPr>
      <cdr:spPr>
        <a:xfrm xmlns:a="http://schemas.openxmlformats.org/drawingml/2006/main">
          <a:off x="4669751" y="238853"/>
          <a:ext cx="1124125" cy="21056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7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9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0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9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6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9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1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0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0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2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8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0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6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2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2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0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8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irop.mmr.cz/cs/irop-2014-2020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www.crr.cz/irop/projekt/zprava-o-realizaci/" TargetMode="External"/><Relationship Id="rId5" Type="http://schemas.openxmlformats.org/officeDocument/2006/relationships/hyperlink" Target="https://www.crr.cz/irop/ukonceni-irop-2014-2020/" TargetMode="Externa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5.png"/><Relationship Id="rId5" Type="http://schemas.openxmlformats.org/officeDocument/2006/relationships/hyperlink" Target="https://www.crr.cz/irop/matice-zpusobilosti-vydaju/" TargetMode="Externa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Relationship Id="rId5" Type="http://schemas.openxmlformats.org/officeDocument/2006/relationships/hyperlink" Target="https://www.crr.cz/irop/projekt/zprava-o-realizaci/" TargetMode="Externa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7.png"/><Relationship Id="rId5" Type="http://schemas.openxmlformats.org/officeDocument/2006/relationships/hyperlink" Target="https://www.crr.cz/irop/ukonceni-irop-2014-2020/specificke-povinne-prilohy-dle-aktivit/" TargetMode="Externa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3.xml"/><Relationship Id="rId6" Type="http://schemas.openxmlformats.org/officeDocument/2006/relationships/hyperlink" Target="https://www.crr.cz/uverejnene-smlouvy-v-registru-smluv/" TargetMode="External"/><Relationship Id="rId5" Type="http://schemas.openxmlformats.org/officeDocument/2006/relationships/hyperlink" Target="https://www.crr.cz/upozorneni-na-zmenu-v-kontrolni-praxi-centra-v-souvislosti-s-povinnostmi-prijemcu-pri-uverejnovani-v-registru-smluv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hyperlink" Target="https://sankce.datlab.eu/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6.xml"/><Relationship Id="rId6" Type="http://schemas.openxmlformats.org/officeDocument/2006/relationships/hyperlink" Target="https://portal-vz.cz/metodiky-stanoviska/stanoviska/stanoviska-expertni-skupiny-mmr-k-zakonu-o-zadavani-verejnych-zakazek/" TargetMode="External"/><Relationship Id="rId5" Type="http://schemas.openxmlformats.org/officeDocument/2006/relationships/hyperlink" Target="https://portal-vz.cz/metodiky-stanoviska/metodiky-k-zakonu-c-134-2016-sb-o-zadavani-verejnych-zakazek/metodicka-stanoviska/" TargetMode="Externa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9.xml"/><Relationship Id="rId6" Type="http://schemas.openxmlformats.org/officeDocument/2006/relationships/hyperlink" Target="https://www.crr.cz/irop/vyzvy/kontrolni-listy/kontrolni-listy-pro-kontrolu-zprav-o-udrzitelnosti-projektu/" TargetMode="External"/><Relationship Id="rId5" Type="http://schemas.openxmlformats.org/officeDocument/2006/relationships/hyperlink" Target="https://www.crr.cz/irop/vyzvy/seznamy-povinnych-priloh-zprav-o-udrzitelnosti/" TargetMode="Externa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23.png"/><Relationship Id="rId5" Type="http://schemas.openxmlformats.org/officeDocument/2006/relationships/hyperlink" Target="https://irop.mmr.cz/cs/zadatele-a-prijemci/dokumenty/zakladni-dokumenty/zavazna-stanoviska-ro-irop" TargetMode="External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D226B7-FA22-422B-90A9-D275C7C3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37" y="84137"/>
            <a:ext cx="8265800" cy="627130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5F3F2F3-BD92-E6EC-6919-C970A83BEC7F}"/>
              </a:ext>
            </a:extLst>
          </p:cNvPr>
          <p:cNvSpPr txBox="1"/>
          <p:nvPr/>
        </p:nvSpPr>
        <p:spPr>
          <a:xfrm>
            <a:off x="695063" y="5714922"/>
            <a:ext cx="573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rgbClr val="00529C"/>
                </a:solidFill>
              </a:rPr>
              <a:t>Ing. Markéta Bezuchová, vedoucí oddělení realizace ÚO IROP pro Středočeský kraj</a:t>
            </a:r>
          </a:p>
          <a:p>
            <a:r>
              <a:rPr lang="cs-CZ" sz="1100" dirty="0">
                <a:solidFill>
                  <a:srgbClr val="00529C"/>
                </a:solidFill>
              </a:rPr>
              <a:t>Ing. Jiří Dvořák, manažer projektu, oddělení realizace ÚO IROP pro Středočeský kraj</a:t>
            </a:r>
          </a:p>
          <a:p>
            <a:r>
              <a:rPr lang="cs-CZ" sz="1100" dirty="0">
                <a:solidFill>
                  <a:srgbClr val="00529C"/>
                </a:solidFill>
              </a:rPr>
              <a:t>Mgr. Martina Finková, manažerka projektu, oddělení realizace ÚO IROP pro Středočeský kraj</a:t>
            </a:r>
          </a:p>
        </p:txBody>
      </p:sp>
    </p:spTree>
    <p:extLst>
      <p:ext uri="{BB962C8B-B14F-4D97-AF65-F5344CB8AC3E}">
        <p14:creationId xmlns:p14="http://schemas.microsoft.com/office/powerpoint/2010/main" val="345052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0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Veřejné zakázky – opatření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81660"/>
            <a:ext cx="803665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Včas zasílat dokumentaci k VZ (nejpozději 3Q/2023).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Dokládání kompletní dokumentace včetně dodatků.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Dokumentaci ukládat do modulu VZ logicky uspořádanou.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Uveřejňování smluv/objednávek v registru smluv.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U stavebních zakázek doložit dokumentaci k VZ/dodatku včetně úplného rozpočtu v patřičném formátu.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Aktualizovat modul VZ dle fáze zakázky, aktualizovat termíny.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Doplnit také plánované VZ – v dostatečném předstihu.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319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0E6A2-50F8-48BB-AAFC-84B1BDD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DDE5B-F2DF-4E69-9083-9037CF7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" y="1669649"/>
            <a:ext cx="809461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Nedokončené a nefungující projekty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1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Nedokončené a nefungující projekty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2034607"/>
            <a:ext cx="80366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Nová kapitola v revizi Obecných pravidel (verze 1.15).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Výdaje po 31.12.2023 příjemce realizuje z vlastních zdrojů.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Nutnost podat </a:t>
            </a:r>
            <a:r>
              <a:rPr lang="cs-CZ" sz="2000" dirty="0" err="1"/>
              <a:t>ŽoZ</a:t>
            </a:r>
            <a:r>
              <a:rPr lang="cs-CZ" sz="2000" dirty="0"/>
              <a:t>, která bude naplňovat podmínky dle kapitoly 16.7 OPPŽP (prodlevu v realizaci prokazatelně nezpůsobil příjemce).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5792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Nedokončené a nefungující projekty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683568" y="1476462"/>
            <a:ext cx="80366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b="1" dirty="0"/>
              <a:t>Nedokončené projekty: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Realizace max. do 15.11.2024.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Finančně bez omezení.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Nefungující projekty: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Realizace max. do 31.10.2026.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Celkové výdaje &gt; 1 mil. 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997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0E6A2-50F8-48BB-AAFC-84B1BDD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DDE5B-F2DF-4E69-9083-9037CF7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" y="1977425"/>
            <a:ext cx="809461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Kde hledat informace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Zdroj informací pro příjemce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417739"/>
            <a:ext cx="80366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Manažer projektu a příslušný odbor Centra.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Internetové stránky Centra: </a:t>
            </a:r>
            <a:r>
              <a:rPr lang="cs-CZ" sz="2000" dirty="0">
                <a:hlinkClick r:id="rId5"/>
              </a:rPr>
              <a:t>https://www.crr.cz/irop/ukonceni-irop-2014-2020/</a:t>
            </a:r>
            <a:r>
              <a:rPr lang="cs-CZ" sz="2000" dirty="0"/>
              <a:t> a </a:t>
            </a:r>
            <a:r>
              <a:rPr lang="cs-CZ" sz="2000" dirty="0">
                <a:hlinkClick r:id="rId6"/>
              </a:rPr>
              <a:t>https://www.crr.cz/irop/projekt/zprava-o-realizaci/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Internetové stránky IROP: </a:t>
            </a:r>
            <a:r>
              <a:rPr lang="cs-CZ" sz="2000" dirty="0">
                <a:hlinkClick r:id="rId7"/>
              </a:rPr>
              <a:t>https://irop.mmr.cz/cs/irop-2014-2020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Metodická dokumentace: Obecná a Specifická pravidla.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Uživatelské příručky: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Postup pro vyplnění </a:t>
            </a:r>
            <a:r>
              <a:rPr lang="cs-CZ" sz="1600" dirty="0" err="1"/>
              <a:t>ŽoP</a:t>
            </a:r>
            <a:r>
              <a:rPr lang="cs-CZ" sz="1600" dirty="0"/>
              <a:t> a </a:t>
            </a:r>
            <a:r>
              <a:rPr lang="cs-CZ" sz="1600" dirty="0" err="1"/>
              <a:t>ZoR</a:t>
            </a:r>
            <a:r>
              <a:rPr lang="cs-CZ" sz="1600" dirty="0"/>
              <a:t> – příloha č. 26 OPPŽP.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Postup pro zadávání </a:t>
            </a:r>
            <a:r>
              <a:rPr lang="cs-CZ" sz="1600" dirty="0" err="1"/>
              <a:t>ŽoZ</a:t>
            </a:r>
            <a:r>
              <a:rPr lang="cs-CZ" sz="1600" dirty="0"/>
              <a:t> – příloha č. 18 OPPŽP.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Postup pro práci s modulem VZ – příloha č. 35 OPPŽP.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Postup pro práci se záložkou přístupy k projektu – příloha č. 36 OPPŽP.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375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Zdroj informací pro příjemce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0A4FAF-142A-A37B-70EA-13DC6D224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9" y="1574415"/>
            <a:ext cx="8481270" cy="432995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3742A3CB-5100-B49F-DEA3-23FD8AA80D04}"/>
              </a:ext>
            </a:extLst>
          </p:cNvPr>
          <p:cNvSpPr/>
          <p:nvPr/>
        </p:nvSpPr>
        <p:spPr>
          <a:xfrm>
            <a:off x="3271706" y="1501629"/>
            <a:ext cx="595619" cy="64203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F801074-261E-725B-0D32-5C0ADA0A1699}"/>
              </a:ext>
            </a:extLst>
          </p:cNvPr>
          <p:cNvSpPr/>
          <p:nvPr/>
        </p:nvSpPr>
        <p:spPr>
          <a:xfrm rot="5400000">
            <a:off x="4020351" y="1503655"/>
            <a:ext cx="859502" cy="20222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A537ED9-1502-CE2B-CB05-A1582358CEB8}"/>
              </a:ext>
            </a:extLst>
          </p:cNvPr>
          <p:cNvSpPr/>
          <p:nvPr/>
        </p:nvSpPr>
        <p:spPr>
          <a:xfrm>
            <a:off x="1220464" y="2389881"/>
            <a:ext cx="2022260" cy="156133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3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0E6A2-50F8-48BB-AAFC-84B1BDD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DDE5B-F2DF-4E69-9083-9037CF7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" y="1669649"/>
            <a:ext cx="809461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Ideální zpráva o realizaci a žádost o platbu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2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Základní informace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963024"/>
            <a:ext cx="80366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Ukončení realizace projektu v termínu, nahlásit včas všechny změny.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Včasné podání </a:t>
            </a:r>
            <a:r>
              <a:rPr lang="cs-CZ" sz="2000" dirty="0" err="1"/>
              <a:t>ZoR</a:t>
            </a:r>
            <a:r>
              <a:rPr lang="cs-CZ" sz="2000" dirty="0"/>
              <a:t> a </a:t>
            </a:r>
            <a:r>
              <a:rPr lang="cs-CZ" sz="2000" dirty="0" err="1"/>
              <a:t>ŽoP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hlídat si termín.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20 </a:t>
            </a:r>
            <a:r>
              <a:rPr lang="cs-CZ" sz="2000" dirty="0" err="1">
                <a:sym typeface="Wingdings" panose="05000000000000000000" pitchFamily="2" charset="2"/>
              </a:rPr>
              <a:t>pd</a:t>
            </a:r>
            <a:r>
              <a:rPr lang="cs-CZ" sz="2000" dirty="0">
                <a:sym typeface="Wingdings" panose="05000000000000000000" pitchFamily="2" charset="2"/>
              </a:rPr>
              <a:t> od data ukončení realizace projektu vs. termín na záložce finanční plán.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Aktuálně platná plná moc na daný úkon.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Zastupitelnost.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Mít přístup do systému (případně upravit role).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008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Zpráva o realizaci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2034139"/>
            <a:ext cx="8036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Ve vyplňovaných záložkách aktualizovat komentáře, nekopírovat text ze studie proveditelnosti.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Vyplnit číslo telefonu u kontaktní osoby – správně volit kontaktní osobu.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Dokumenty ukládat na záložku Dokumenty projektu.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Vložit fotodokumentaci z průběhu i ukončení realizace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385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1234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Územní odbor IROP pro Středočeský kraj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78D68C-CB18-66C7-70FD-7E6A364B1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107952"/>
              </p:ext>
            </p:extLst>
          </p:nvPr>
        </p:nvGraphicFramePr>
        <p:xfrm>
          <a:off x="264921" y="1610687"/>
          <a:ext cx="8695942" cy="671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593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Zpráva o realizaci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628819"/>
            <a:ext cx="80366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INFORMACE O ZPRÁVĚ</a:t>
            </a:r>
            <a:r>
              <a:rPr lang="cs-CZ" sz="2000" dirty="0"/>
              <a:t>: sledované období + skutečná data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260475" algn="l"/>
              </a:tabLst>
            </a:pPr>
            <a:endParaRPr lang="cs-CZ" sz="2000" dirty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ETAPY</a:t>
            </a:r>
            <a:r>
              <a:rPr lang="cs-CZ" sz="2000" dirty="0"/>
              <a:t>: vyplnit skutečná data zahájení a ukončení etapy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260475" algn="l"/>
              </a:tabLst>
            </a:pPr>
            <a:endParaRPr lang="cs-CZ" sz="2000" dirty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I</a:t>
            </a:r>
            <a:r>
              <a:rPr lang="cs-CZ" sz="2000" b="1" dirty="0"/>
              <a:t>NDIKÁTORY</a:t>
            </a:r>
            <a:r>
              <a:rPr lang="cs-CZ" sz="2000" dirty="0"/>
              <a:t>: vyplnit dosažené (přírůstkové) hodnoty MI a data dosažení cílových hodnot (datum přírůstkové hodnoty) + komentář k naplnění. 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endParaRPr lang="cs-CZ" sz="2000" dirty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IDENTIFIKACE PROBLÉMU</a:t>
            </a:r>
            <a:r>
              <a:rPr lang="cs-CZ" sz="2000" dirty="0"/>
              <a:t>: není povinné, ale je vhodné uvést, jaké problémy nastaly a jak byly odstraněny (např. vady a nedodělky, zpoždění v dodání apod.)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30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Zpráva o realizaci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372723"/>
            <a:ext cx="80366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REALIZACE, PROVOZ A ÚDRŽBA VÝSTUPU</a:t>
            </a:r>
            <a:r>
              <a:rPr lang="cs-CZ" sz="2000" dirty="0"/>
              <a:t>: hlavní popisná záložka v </a:t>
            </a:r>
            <a:r>
              <a:rPr lang="cs-CZ" sz="2000" dirty="0" err="1"/>
              <a:t>ZoR</a:t>
            </a:r>
            <a:r>
              <a:rPr lang="cs-CZ" sz="2000" dirty="0"/>
              <a:t>, uveďte co bylo zrealizováno a jakým způsobem. Konkrétní výstupy projektu, dosažení cílů.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260475" algn="l"/>
              </a:tabLst>
            </a:pPr>
            <a:endParaRPr lang="cs-CZ" sz="20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KLÍČOVÉ AKTIVITY</a:t>
            </a:r>
            <a:r>
              <a:rPr lang="cs-CZ" sz="2000" dirty="0"/>
              <a:t>: vybrat klíčovou aktivitu a stručně popsat způsob naplnění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260475" algn="l"/>
              </a:tabLst>
            </a:pPr>
            <a:endParaRPr lang="cs-CZ" sz="20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PUBLICITA</a:t>
            </a:r>
            <a:r>
              <a:rPr lang="cs-CZ" sz="2000" dirty="0"/>
              <a:t>: vyplnit v každé ZOR aktuální informace k plnění publicity za každý povinný prvek publicity (včetně komentáře). Uvést umístění a splnění rozměrů publicity. </a:t>
            </a:r>
          </a:p>
          <a:p>
            <a:pPr algn="just">
              <a:spcAft>
                <a:spcPts val="1200"/>
              </a:spcAft>
              <a:tabLst>
                <a:tab pos="1260475" algn="l"/>
              </a:tabLst>
            </a:pPr>
            <a:endParaRPr lang="cs-CZ" sz="20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b="1" dirty="0"/>
              <a:t>HORIZONTÁLNÍ PRINICPY:</a:t>
            </a:r>
            <a:r>
              <a:rPr lang="cs-CZ" sz="2000" dirty="0"/>
              <a:t> popsat vliv realizovaných aktivit na jejich naplnění.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788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522153"/>
            <a:ext cx="80366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Doložit veškeré smlouvy (nebo čestná prohlášení) k bankovním účtům – účet pro převod dotace i úhradové účty (všechny).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Pokud je to relevantní, vyplnit číslo účtu zřizovatele v 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Doložit kompletní fakturaci včetně bankovních výpisů (úhrady).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Doložit soupisy skutečně provedených prací (sken odsouhlasený všemi stranami) + ve formátu pro kontrolu čerpání rozpočtáře </a:t>
            </a:r>
            <a:r>
              <a:rPr lang="cs-CZ" sz="2000" dirty="0">
                <a:sym typeface="Wingdings" panose="05000000000000000000" pitchFamily="2" charset="2"/>
              </a:rPr>
              <a:t> ideálně využívat soubor generovaný rozpočtářem Centra.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Doložit kompletní předávací protokoly včetně příloh. </a:t>
            </a:r>
            <a:br>
              <a:rPr lang="cs-CZ" sz="2000" dirty="0">
                <a:sym typeface="Wingdings" panose="05000000000000000000" pitchFamily="2" charset="2"/>
              </a:rPr>
            </a:br>
            <a:r>
              <a:rPr lang="cs-CZ" sz="2000" dirty="0">
                <a:sym typeface="Wingdings" panose="05000000000000000000" pitchFamily="2" charset="2"/>
              </a:rPr>
              <a:t>Z dokumentace musí být zřejmé, jaké konkrétní vybavení bylo pořízeno. Pokud je relevantní, doložit vypořádání vad a nedodělků.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0320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DEC94-FC60-3823-C2CE-CDB3DD515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1728263"/>
            <a:ext cx="6429375" cy="397192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45B3A45-AA67-084C-CA4C-54C70C5F63E1}"/>
              </a:ext>
            </a:extLst>
          </p:cNvPr>
          <p:cNvSpPr/>
          <p:nvPr/>
        </p:nvSpPr>
        <p:spPr>
          <a:xfrm>
            <a:off x="1216404" y="3531765"/>
            <a:ext cx="1879134" cy="22818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0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66439" y="1748913"/>
            <a:ext cx="80366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Doložit veškeré dokumenty, které vyplývají ze Smlouvy o dílo, případně z Kupní smlouvy (bankovní záruky, pojistné smlouvy dodavatele apod.). Smlouva musí být naplněna v souladu se svým obsahem.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Účetnictví – doložit výpis z oddělené účetní evidence, který bude obsahovat jen výdaje související s projektem. Výdaje, které nejsou nárokovány je vhodné označit a rovnou doložit informaci, jak souvisí s projektem.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Popsat jakým konkrétním způsobem jsou výdaje v evidenci odděleny (ORG, samostatný účet apod., pozor na ÚZ).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531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 – soupiska dokladů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66439" y="1404965"/>
            <a:ext cx="80366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Vyplnění investičních a neinvestičních výdajů do soupisky dokladů, podle skutečného zaúčtování v účetní evidenci příjemce.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případě, že jsou z faktury uplatňovány současně investiční i neinvestiční výdaje, je třeba doklad rozdělit do 2 řádků soupisky.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případě, že není ze strany příjemce požadována úhrada celé částky na faktuře, je třeba toto zdůvodnit v poli popis výdaje.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 každého dokladu uvádět vazbu na VZ z modulu VZ.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 každého dokladu uvádět veřejnou podporu + naplnit veřejnou podporu v </a:t>
            </a:r>
            <a:r>
              <a:rPr lang="cs-CZ" sz="2000" dirty="0" err="1"/>
              <a:t>ŽoP</a:t>
            </a:r>
            <a:r>
              <a:rPr lang="cs-CZ" sz="2000" dirty="0"/>
              <a:t> po každé aktualizaci soupisky.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Uvádět funkční odkaz na registr smluv v poli popis výdaje (pokud je relevantní) včetně odkazu na případné dodatky.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253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1C45E8-8F7E-04ED-FCBE-A91E75B0F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0" y="1344886"/>
            <a:ext cx="8604432" cy="453298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C1EDEA3-3CA2-6998-DF90-60CE21B0F687}"/>
              </a:ext>
            </a:extLst>
          </p:cNvPr>
          <p:cNvSpPr/>
          <p:nvPr/>
        </p:nvSpPr>
        <p:spPr>
          <a:xfrm>
            <a:off x="1706120" y="1823483"/>
            <a:ext cx="2530320" cy="14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54E6DF9-9A6B-BD7D-D418-B407A530810D}"/>
              </a:ext>
            </a:extLst>
          </p:cNvPr>
          <p:cNvSpPr/>
          <p:nvPr/>
        </p:nvSpPr>
        <p:spPr>
          <a:xfrm>
            <a:off x="1706119" y="4607902"/>
            <a:ext cx="2454819" cy="14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01832DF-FFD7-48B6-9442-E7640332F4C7}"/>
              </a:ext>
            </a:extLst>
          </p:cNvPr>
          <p:cNvSpPr/>
          <p:nvPr/>
        </p:nvSpPr>
        <p:spPr>
          <a:xfrm>
            <a:off x="260059" y="4586926"/>
            <a:ext cx="1124124" cy="1696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1CD0441-14CA-F9CE-E15B-AAA265073769}"/>
              </a:ext>
            </a:extLst>
          </p:cNvPr>
          <p:cNvSpPr/>
          <p:nvPr/>
        </p:nvSpPr>
        <p:spPr>
          <a:xfrm>
            <a:off x="302004" y="4998324"/>
            <a:ext cx="2189526" cy="1696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EF991FF-6079-84EB-1E8A-25F6DE2ACE9E}"/>
              </a:ext>
            </a:extLst>
          </p:cNvPr>
          <p:cNvCxnSpPr/>
          <p:nvPr/>
        </p:nvCxnSpPr>
        <p:spPr>
          <a:xfrm>
            <a:off x="3379724" y="2491530"/>
            <a:ext cx="1065402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E1ABC1A-EFB1-CACE-3774-2BF587F5DB5F}"/>
              </a:ext>
            </a:extLst>
          </p:cNvPr>
          <p:cNvCxnSpPr/>
          <p:nvPr/>
        </p:nvCxnSpPr>
        <p:spPr>
          <a:xfrm>
            <a:off x="4755518" y="5798714"/>
            <a:ext cx="1065402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DAE3BCA-8337-1B9C-375F-4A7A060B7545}"/>
              </a:ext>
            </a:extLst>
          </p:cNvPr>
          <p:cNvCxnSpPr>
            <a:cxnSpLocks/>
          </p:cNvCxnSpPr>
          <p:nvPr/>
        </p:nvCxnSpPr>
        <p:spPr>
          <a:xfrm>
            <a:off x="7430568" y="2020871"/>
            <a:ext cx="972525" cy="876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82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E625B0-B80D-E7E4-D8EA-BB7A8E348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39" y="1728320"/>
            <a:ext cx="7524121" cy="39394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5BA64C1-03AC-3FB4-1FC7-12B7F9E6DE01}"/>
              </a:ext>
            </a:extLst>
          </p:cNvPr>
          <p:cNvSpPr/>
          <p:nvPr/>
        </p:nvSpPr>
        <p:spPr>
          <a:xfrm>
            <a:off x="2226238" y="2117098"/>
            <a:ext cx="2530320" cy="14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001D9BD-2843-E64A-0361-62680A536AF6}"/>
              </a:ext>
            </a:extLst>
          </p:cNvPr>
          <p:cNvSpPr/>
          <p:nvPr/>
        </p:nvSpPr>
        <p:spPr>
          <a:xfrm>
            <a:off x="2226237" y="4552425"/>
            <a:ext cx="2756823" cy="1621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3F87085-69CB-35B9-DB6D-15FBB793B95B}"/>
              </a:ext>
            </a:extLst>
          </p:cNvPr>
          <p:cNvSpPr/>
          <p:nvPr/>
        </p:nvSpPr>
        <p:spPr>
          <a:xfrm flipV="1">
            <a:off x="1040235" y="4552425"/>
            <a:ext cx="981512" cy="1521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39868A8-34FF-C51E-1A7C-C0BEDC132B96}"/>
              </a:ext>
            </a:extLst>
          </p:cNvPr>
          <p:cNvSpPr/>
          <p:nvPr/>
        </p:nvSpPr>
        <p:spPr>
          <a:xfrm>
            <a:off x="1040235" y="4941202"/>
            <a:ext cx="2530320" cy="1521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771919A-D619-34F0-0A8C-187D2C927B33}"/>
              </a:ext>
            </a:extLst>
          </p:cNvPr>
          <p:cNvCxnSpPr/>
          <p:nvPr/>
        </p:nvCxnSpPr>
        <p:spPr>
          <a:xfrm>
            <a:off x="3631393" y="2709644"/>
            <a:ext cx="1065402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23E92C8-F837-A727-66BE-F2D648901C8F}"/>
              </a:ext>
            </a:extLst>
          </p:cNvPr>
          <p:cNvCxnSpPr/>
          <p:nvPr/>
        </p:nvCxnSpPr>
        <p:spPr>
          <a:xfrm>
            <a:off x="4847797" y="5603846"/>
            <a:ext cx="1065402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3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FF450C-0C65-7BBA-8C00-1F2494BA3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87" y="1466850"/>
            <a:ext cx="6524625" cy="392430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AFB23D4-8E78-8551-46AD-6AF600FA2D1E}"/>
              </a:ext>
            </a:extLst>
          </p:cNvPr>
          <p:cNvSpPr/>
          <p:nvPr/>
        </p:nvSpPr>
        <p:spPr>
          <a:xfrm>
            <a:off x="6518246" y="1392572"/>
            <a:ext cx="1316066" cy="1124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2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AFB23D4-8E78-8551-46AD-6AF600FA2D1E}"/>
              </a:ext>
            </a:extLst>
          </p:cNvPr>
          <p:cNvSpPr/>
          <p:nvPr/>
        </p:nvSpPr>
        <p:spPr>
          <a:xfrm>
            <a:off x="6518246" y="1392572"/>
            <a:ext cx="1316066" cy="1124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07B4AC-122D-93DB-53F9-4465243F7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1198490"/>
            <a:ext cx="7048500" cy="504825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9CDAF656-759D-B903-5450-DEDFF3A7CD0D}"/>
              </a:ext>
            </a:extLst>
          </p:cNvPr>
          <p:cNvSpPr/>
          <p:nvPr/>
        </p:nvSpPr>
        <p:spPr>
          <a:xfrm>
            <a:off x="3867325" y="3722614"/>
            <a:ext cx="3800213" cy="1124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6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effectLst/>
                <a:cs typeface="Arial" panose="020B0604020202020204" pitchFamily="34" charset="0"/>
              </a:rPr>
              <a:t>Kontakty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D92308-B16D-2785-9249-83DFDEBD7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95" y="1508780"/>
            <a:ext cx="7838273" cy="44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effectLst/>
                <a:cs typeface="Arial" panose="020B0604020202020204" pitchFamily="34" charset="0"/>
              </a:rPr>
              <a:t>Způsobilost výdajů </a:t>
            </a:r>
            <a:r>
              <a:rPr lang="cs-CZ" sz="3600" b="0" dirty="0">
                <a:cs typeface="Arial" panose="020B0604020202020204" pitchFamily="34" charset="0"/>
              </a:rPr>
              <a:t>–</a:t>
            </a:r>
            <a:r>
              <a:rPr lang="cs-CZ" sz="3600" b="0" dirty="0">
                <a:effectLst/>
                <a:cs typeface="Arial" panose="020B0604020202020204" pitchFamily="34" charset="0"/>
              </a:rPr>
              <a:t> matice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553673" y="1378322"/>
            <a:ext cx="803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cs-CZ" sz="2000" dirty="0"/>
              <a:t>Matice dostupná na webu Centra: </a:t>
            </a:r>
            <a:r>
              <a:rPr lang="cs-CZ" sz="2000" dirty="0">
                <a:hlinkClick r:id="rId5"/>
              </a:rPr>
              <a:t>https://www.crr.cz/irop/matice-zpusobilosti-vydaju/</a:t>
            </a:r>
            <a:r>
              <a:rPr lang="cs-CZ" sz="2000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0475" algn="l"/>
              </a:tabLst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AD3779-AD87-859C-B5A4-8A9ADA8D9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461" y="1940020"/>
            <a:ext cx="3742145" cy="14889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01492E-5470-00E7-0EB3-506C29E76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4699"/>
            <a:ext cx="7264866" cy="34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283805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Kam nahrávat přílohy?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B7B2D9E3-2CC8-B857-9D7A-E0AAC4AA9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10922"/>
              </p:ext>
            </p:extLst>
          </p:nvPr>
        </p:nvGraphicFramePr>
        <p:xfrm>
          <a:off x="293615" y="2231908"/>
          <a:ext cx="8271545" cy="418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867">
                  <a:extLst>
                    <a:ext uri="{9D8B030D-6E8A-4147-A177-3AD203B41FA5}">
                      <a16:colId xmlns:a16="http://schemas.microsoft.com/office/drawing/2014/main" val="3330985577"/>
                    </a:ext>
                  </a:extLst>
                </a:gridCol>
                <a:gridCol w="4140678">
                  <a:extLst>
                    <a:ext uri="{9D8B030D-6E8A-4147-A177-3AD203B41FA5}">
                      <a16:colId xmlns:a16="http://schemas.microsoft.com/office/drawing/2014/main" val="4225255710"/>
                    </a:ext>
                  </a:extLst>
                </a:gridCol>
              </a:tblGrid>
              <a:tr h="94603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753806"/>
                  </a:ext>
                </a:extLst>
              </a:tr>
              <a:tr h="1226119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přílohy </a:t>
                      </a:r>
                      <a:r>
                        <a:rPr lang="cs-CZ" b="1" dirty="0" err="1"/>
                        <a:t>ZoR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fotodokumentace výstupů projektu, fotodokumentace publicity, přílohy k indikátorům (pověření, registrace soc. služby apod.), kolaudační rozhodnutí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401496"/>
                  </a:ext>
                </a:extLst>
              </a:tr>
              <a:tr h="946038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přílohy </a:t>
                      </a:r>
                      <a:r>
                        <a:rPr lang="cs-CZ" b="1" dirty="0" err="1"/>
                        <a:t>ŽoP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smlouva o zřízení bankovního účtu, účetnictví (výpis z oddělené účetní evidence), bankovní záruky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486258"/>
                  </a:ext>
                </a:extLst>
              </a:tr>
              <a:tr h="946038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přílohy soupisky dokladů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přílohy ke konkrétním dokladům: faktura, úhrada faktury, předávací protokol/dodací list, smlouva/objednávka, technický průkaz vozidla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3377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8E89B8B-4ACD-A0E9-FED1-C8E9AE7806A4}"/>
              </a:ext>
            </a:extLst>
          </p:cNvPr>
          <p:cNvSpPr txBox="1"/>
          <p:nvPr/>
        </p:nvSpPr>
        <p:spPr>
          <a:xfrm>
            <a:off x="283805" y="1396956"/>
            <a:ext cx="79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 přílohy </a:t>
            </a:r>
            <a:r>
              <a:rPr lang="cs-CZ" dirty="0" err="1"/>
              <a:t>ŽoP</a:t>
            </a:r>
            <a:r>
              <a:rPr lang="cs-CZ" dirty="0"/>
              <a:t> a </a:t>
            </a:r>
            <a:r>
              <a:rPr lang="cs-CZ" dirty="0" err="1"/>
              <a:t>ZoR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https://www.crr.cz/irop/projekt/zprava-o-realizaci/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81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 err="1">
                <a:cs typeface="Arial" panose="020B0604020202020204" pitchFamily="34" charset="0"/>
              </a:rPr>
              <a:t>ŽoP</a:t>
            </a:r>
            <a:r>
              <a:rPr lang="cs-CZ" sz="3600" b="0" dirty="0">
                <a:cs typeface="Arial" panose="020B0604020202020204" pitchFamily="34" charset="0"/>
              </a:rPr>
              <a:t> a </a:t>
            </a:r>
            <a:r>
              <a:rPr lang="cs-CZ" sz="3600" b="0" dirty="0" err="1">
                <a:cs typeface="Arial" panose="020B0604020202020204" pitchFamily="34" charset="0"/>
              </a:rPr>
              <a:t>ZoR</a:t>
            </a:r>
            <a:r>
              <a:rPr lang="cs-CZ" sz="3600" b="0" dirty="0">
                <a:cs typeface="Arial" panose="020B0604020202020204" pitchFamily="34" charset="0"/>
              </a:rPr>
              <a:t> – přílohy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66439" y="1441136"/>
            <a:ext cx="803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Specifické přílohy dle aktivit: </a:t>
            </a:r>
            <a:r>
              <a:rPr lang="cs-CZ" sz="2000" dirty="0">
                <a:hlinkClick r:id="rId5"/>
              </a:rPr>
              <a:t>https://www.crr.cz/irop/ukonceni-irop-2014-2020/specificke-povinne-prilohy-dle-aktivit/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9E8B46-0150-B02B-7086-FDDA82C42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321" y="2360471"/>
            <a:ext cx="4617358" cy="43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 err="1">
                <a:cs typeface="Arial" panose="020B0604020202020204" pitchFamily="34" charset="0"/>
              </a:rPr>
              <a:t>ŽoP</a:t>
            </a:r>
            <a:r>
              <a:rPr lang="cs-CZ" sz="3600" b="0" dirty="0">
                <a:cs typeface="Arial" panose="020B0604020202020204" pitchFamily="34" charset="0"/>
              </a:rPr>
              <a:t> a </a:t>
            </a:r>
            <a:r>
              <a:rPr lang="cs-CZ" sz="3600" b="0" dirty="0" err="1">
                <a:cs typeface="Arial" panose="020B0604020202020204" pitchFamily="34" charset="0"/>
              </a:rPr>
              <a:t>ZoR</a:t>
            </a:r>
            <a:r>
              <a:rPr lang="cs-CZ" sz="3600" b="0" dirty="0">
                <a:cs typeface="Arial" panose="020B0604020202020204" pitchFamily="34" charset="0"/>
              </a:rPr>
              <a:t> – přílohy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66439" y="1441136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0A2EEA-4593-AC9F-5756-FEABBB7F9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81" y="1641358"/>
            <a:ext cx="8241837" cy="44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Nejčastější pochybení – </a:t>
            </a:r>
            <a:r>
              <a:rPr lang="cs-CZ" sz="3600" b="0" dirty="0" err="1">
                <a:cs typeface="Arial" panose="020B0604020202020204" pitchFamily="34" charset="0"/>
              </a:rPr>
              <a:t>ZoR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490797" y="1189593"/>
            <a:ext cx="8036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Zpráva o realizaci není podepsána statutárním zástupcem ani jinou osobou k tomuto úkonu oprávněnou.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Sledované období od/do musí být shodné s plánovaným harmonogramem projektu, nebo se skutečností (v případě předčasného předložení </a:t>
            </a:r>
            <a:r>
              <a:rPr lang="cs-CZ" sz="2000" dirty="0" err="1"/>
              <a:t>ŽoP</a:t>
            </a:r>
            <a:r>
              <a:rPr lang="cs-CZ" sz="2000" dirty="0"/>
              <a:t> a </a:t>
            </a:r>
            <a:r>
              <a:rPr lang="cs-CZ" sz="2000" dirty="0" err="1"/>
              <a:t>ZoR</a:t>
            </a:r>
            <a:r>
              <a:rPr lang="cs-CZ" sz="2000" dirty="0"/>
              <a:t>).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Vyplnění záložek - opakující se nedostatky jsme zaznamenali především na záložkách: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Indikátory</a:t>
            </a:r>
            <a:r>
              <a:rPr lang="cs-CZ" sz="1600" dirty="0"/>
              <a:t> – datum naplnění indikátoru neodpovídá skutečnému datu naplnění.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Publicita</a:t>
            </a:r>
            <a:r>
              <a:rPr lang="cs-CZ" sz="1600" dirty="0"/>
              <a:t> – není vyplněno pole „komentář”.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Veřejné zakázky</a:t>
            </a:r>
            <a:r>
              <a:rPr lang="cs-CZ" sz="1600" dirty="0"/>
              <a:t> – není nastaven správný stav; případně chybí aktuální údaje o VZ, veškeré doklady k VZ předložené formou depeše, chybí údaje o smlouvě o dílo a údaje o dodavateli.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Etapy</a:t>
            </a:r>
            <a:r>
              <a:rPr lang="cs-CZ" sz="1600" dirty="0"/>
              <a:t> – skutečné datum zahájení a ukončení nesouhlasí se skutečností.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Klíčové aktivity </a:t>
            </a:r>
            <a:r>
              <a:rPr lang="cs-CZ" sz="1600" dirty="0"/>
              <a:t>– nevyplněná záložka, případně popis není v souladu s žádostí o podporu nebo se Studií proveditelnosti.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07061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34751" y="251539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Nejčastější pochybení – </a:t>
            </a:r>
            <a:r>
              <a:rPr lang="cs-CZ" sz="3600" b="0" dirty="0" err="1">
                <a:cs typeface="Arial" panose="020B0604020202020204" pitchFamily="34" charset="0"/>
              </a:rPr>
              <a:t>ŽoP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20341" y="1181205"/>
            <a:ext cx="80366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doložena oddělená účetní evidence (musí být zajištěno jednoznačné přiřazení účetních položek vztahující se k realizaci projektu).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doložena kopie smluv o zřízení bankovních účtů, ze kterých byly provedeny úhrady.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Absence příloh k účetním dokladům (objednávka, smlouva o dílo, předávací protokol, dodací list, soupis provedených prací, výpis z účtu).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doložena smlouva mezi příjemcem a dotčeným subjektem (příkazní/mandátní smlouva), která upravuje správu majetku příjemce dotace z IROP.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 publicitě není doložena fotodokumentace, případně je nečitelná nebo není z fotodokumentace patrné, zda je vyvěšena v místě realizace.</a:t>
            </a:r>
            <a:br>
              <a:rPr lang="cs-CZ" sz="2000" dirty="0"/>
            </a:b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9848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366439" y="136395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Nejčastější pochybení – </a:t>
            </a:r>
            <a:r>
              <a:rPr lang="cs-CZ" sz="3600" b="0" dirty="0" err="1">
                <a:cs typeface="Arial" panose="020B0604020202020204" pitchFamily="34" charset="0"/>
              </a:rPr>
              <a:t>ŽoP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66439" y="1360335"/>
            <a:ext cx="80366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Naplnění indikátorů nebývá doloženo relevantními dokumenty/fotodokumentací.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Číslo bankovního účtu uvedené ve smlouvě s dodavatelem se neshoduje s číslem bankovního účtu uvedeného na faktuře.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Zaúčtování dokladů v účetnictví není v souladu s žádostí o platbu.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Stavební rozpočet – předložený soupis provedených prací nemá shodnou strukturu a formát, jako byl smluvní rozpočet stavby.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Některé položky stavebního rozpočtu nejsou dočerpány/jsou přečerpány, aniž by taková změna byla předmětem dodatku.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Dodáno jiné vybavení (odlišná technická specifikace), než bylo uvedeno v žádosti nebo VZ. </a:t>
            </a:r>
          </a:p>
          <a:p>
            <a:br>
              <a:rPr lang="cs-CZ" sz="2000" dirty="0"/>
            </a:b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92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366439" y="326160"/>
            <a:ext cx="7968342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b="0" dirty="0">
                <a:cs typeface="Arial" panose="020B0604020202020204" pitchFamily="34" charset="0"/>
              </a:rPr>
              <a:t>Nejčastější pochybení – soupiska dokladů</a:t>
            </a:r>
            <a:endParaRPr lang="cs-CZ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48913"/>
            <a:ext cx="803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F69D-9A73-4AC7-FC4D-EA3F1B9839A4}"/>
              </a:ext>
            </a:extLst>
          </p:cNvPr>
          <p:cNvSpPr txBox="1"/>
          <p:nvPr/>
        </p:nvSpPr>
        <p:spPr>
          <a:xfrm>
            <a:off x="332283" y="1445354"/>
            <a:ext cx="80366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Nejsou vyplněna pole „Číslo smlouvy/objednávky, ke které se doklad vztahuje” a „Číslo výběrového řízení, ke kterému se doklad vztahuje.”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Nesoulad mezi uvedenými úhradami faktur a doloženými úhradami faktur na základě výpisu z účtů.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fakturách není uvedena jednoznačná vazba na projekt, tj. registrační číslo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Pole „číslo účetního dokladu v účetnictví” – pro lepší přehlednost je ideální uvádět číslo faktury.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Nevyplněný odkaz na uveřejnění v registru smluv (popis výdaje).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Nejasnosti </a:t>
            </a:r>
            <a:r>
              <a:rPr lang="cs-CZ" sz="2000" dirty="0">
                <a:sym typeface="Wingdings" panose="05000000000000000000" pitchFamily="2" charset="2"/>
              </a:rPr>
              <a:t> stačí popsat do pole popis výdaje.</a:t>
            </a:r>
            <a:endParaRPr lang="cs-CZ" sz="2000" dirty="0"/>
          </a:p>
          <a:p>
            <a:br>
              <a:rPr lang="cs-CZ" sz="2000" dirty="0"/>
            </a:b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3745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0E6A2-50F8-48BB-AAFC-84B1BDD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DDE5B-F2DF-4E69-9083-9037CF7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" y="1977425"/>
            <a:ext cx="809461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co si dát pozor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68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Registr smluv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417739"/>
            <a:ext cx="8036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Změna v kontrolní praxi Centra v souvislosti s povinnostmi příjemců při uveřejňování v registru smluv: </a:t>
            </a:r>
            <a:r>
              <a:rPr lang="cs-CZ" sz="2000" dirty="0">
                <a:hlinkClick r:id="rId5"/>
              </a:rPr>
              <a:t>https://www.crr.cz/upozorneni-na-zmenu-v-kontrolni-praxi-centra-v-souvislosti-s-povinnostmi-prijemcu-pri-uverejnovani-v-registru-smluv/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Chybějící nebo chybně uveřejněné smlouvy v registru </a:t>
            </a:r>
            <a:r>
              <a:rPr lang="cs-CZ" sz="2000" dirty="0">
                <a:sym typeface="Wingdings" panose="05000000000000000000" pitchFamily="2" charset="2"/>
              </a:rPr>
              <a:t> finanční oprava: </a:t>
            </a:r>
            <a:r>
              <a:rPr lang="cs-CZ" sz="2000" dirty="0">
                <a:sym typeface="Wingdings" panose="05000000000000000000" pitchFamily="2" charset="2"/>
                <a:hlinkClick r:id="rId6"/>
              </a:rPr>
              <a:t>https://www.crr.cz/uverejnene-smlouvy-v-registru-smluv/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56820E-19F6-BDFC-2468-68998C2DF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07" y="4255331"/>
            <a:ext cx="6948609" cy="1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ECCD83-CAA1-C6B6-F56B-062BB03A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69672"/>
            <a:ext cx="7610170" cy="6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0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Registr smluv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82EECA-207D-3307-1133-FC19C3E66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510" y="1221210"/>
            <a:ext cx="5895975" cy="10096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E4FEF0-5CF6-C4BC-CD6B-1169BB5D3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899" y="2174540"/>
            <a:ext cx="58959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Registr smluv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F54EEB-CFA5-4C02-561F-EE3CC5E7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2195512"/>
            <a:ext cx="55340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Sankce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FEB2E2-0969-06A0-FCFE-074531D06D53}"/>
              </a:ext>
            </a:extLst>
          </p:cNvPr>
          <p:cNvSpPr txBox="1"/>
          <p:nvPr/>
        </p:nvSpPr>
        <p:spPr>
          <a:xfrm>
            <a:off x="400595" y="1281515"/>
            <a:ext cx="8080675" cy="565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Sankce proti Rusku v oblasti veřejných zakázek - </a:t>
            </a: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  <a:hlinkClick r:id="rId5"/>
              </a:rPr>
              <a:t>https://portal-vz.cz/metodiky-stanoviska/metodiky-k-zakonu-c-134-2016-sb-o-zadavani-verejnych-zakazek/metodicka-stanoviska/</a:t>
            </a:r>
            <a:endParaRPr lang="cs-CZ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Dopad sankcí proti Rusku a Bělorusku do oblasti veřejných zakázek - </a:t>
            </a:r>
            <a:r>
              <a:rPr lang="cs-CZ" altLang="cs-CZ" dirty="0">
                <a:cs typeface="Calibri" panose="020F0502020204030204" pitchFamily="34" charset="0"/>
                <a:hlinkClick r:id="rId6"/>
              </a:rPr>
              <a:t>https://portal-vz.cz/metodiky-stanoviska/stanoviska/stanoviska-expertni-skupiny-mmr-k-zakonu-o-zadavani-verejnych-zakazek/</a:t>
            </a:r>
            <a:endParaRPr lang="cs-CZ" altLang="cs-CZ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  <a:hlinkClick r:id="rId7"/>
              </a:rPr>
              <a:t>https://sankce.datlab.eu/</a:t>
            </a:r>
            <a:r>
              <a:rPr lang="cs-CZ" dirty="0">
                <a:solidFill>
                  <a:srgbClr val="303030"/>
                </a:solidFill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Novela ZZVZ účinná od 1.9.2022: 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účelem novely je stanovení pravidel zamezujících poskytnutí jakýchkoliv plateb účastníkům zadávacího řízení, pokud tomu brání mezinárodní sankce podle zákona upravujícího provádění mezinárodních sankcí.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 pitchFamily="34" charset="0"/>
              </a:rPr>
              <a:t>došlo k úpravě v ustanoveních § 36, § 39, § 130, § 144, § 148, § 223, § 268, a doplněna byla nová ustanovení § 48a a § 261a ZZVZ.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918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Sankce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FEB2E2-0969-06A0-FCFE-074531D06D53}"/>
              </a:ext>
            </a:extLst>
          </p:cNvPr>
          <p:cNvSpPr txBox="1"/>
          <p:nvPr/>
        </p:nvSpPr>
        <p:spPr>
          <a:xfrm>
            <a:off x="400595" y="1281515"/>
            <a:ext cx="8080675" cy="641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Centrum kontroluje, jakým způsobem zadavatel dodržel nastavená sankční opatření.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cs-CZ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a typeface="+mn-ea"/>
              <a:cs typeface="+mn-cs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OPPŽP, vydání 1.15, platnost od 30. 3. 2023 – kap. 5.1 Investiční plánování: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11. Žadatel / příjemce je povinen doložit po zadání zakázky dle ZZVZ/ZVZ, popř. při uplatnění posledního výdaje ze zakázky, podklady prokazující dodržení sankčních opatření, je-li pro danou VZ relevantní, u nadlimitních zakázek včetně rozkrytí poddodavatelské sktruktury (poddodavatele, který by plnil více než 10 % hodnoty zakázky) u zakázky dle MPZ je povinen předložit podklady na výzvu. Splnění sankčních opatření je možné prokázat: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čestným prohlášením o dodržování opatření k mezinárodním sankcím podepsaným od zadavatele, popř. dodavatele (vzor viz příloha č. 38); lze akceptovat i čestné prohlášení v jiné podobě, pokud obsahově odpovídá vzorovému prohlášení, např. čestné 	prohlášení od dodavatele doložené v rámci zadávacího/výběrového řízení;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jiným adekvátním způsobem (např. podrobnými doklady zadavatele o prověření v sankčních rejstřících apod.).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353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Sankce – žádost o platbu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FEB2E2-0969-06A0-FCFE-074531D06D53}"/>
              </a:ext>
            </a:extLst>
          </p:cNvPr>
          <p:cNvSpPr txBox="1"/>
          <p:nvPr/>
        </p:nvSpPr>
        <p:spPr>
          <a:xfrm>
            <a:off x="344428" y="1793243"/>
            <a:ext cx="8080675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Příjemce při podání žádosti o platbu potvrzuje čestné prohlášení: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algn="just"/>
            <a:r>
              <a:rPr lang="cs-CZ" sz="1800" i="1" dirty="0">
                <a:effectLst/>
                <a:ea typeface="Calibri" panose="020F0502020204030204" pitchFamily="34" charset="0"/>
              </a:rPr>
              <a:t>Jako příjemce dotace prohlašuji, že:       </a:t>
            </a:r>
          </a:p>
          <a:p>
            <a:pPr algn="just"/>
            <a:r>
              <a:rPr lang="cs-CZ" sz="1800" i="1" dirty="0">
                <a:effectLst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cs-CZ" sz="1800" i="1" dirty="0">
                <a:effectLst/>
                <a:ea typeface="Calibri" panose="020F0502020204030204" pitchFamily="34" charset="0"/>
              </a:rPr>
              <a:t>-  vůči mé osobě jako příjemce a vůči všem výdajům, uplatněným v této ŽOP, byla a nadále jsou dodržena všechna aplikovatelná sankční opatření, zejména pak mezinárodní sankční opatření EU, přijatá v souvislosti s ruskou agresí na území Ukrajiny vůči Rusku a Bělorusku, dopadají-li tato na ně. Zároveň jsem si vědom povinnosti tyto i nadále dodržovat a neprodleně poskytovatele dotace informovat o všech relevantních skutečnostech, které by mohly mít vliv na plnění sankčních opatření. Zároveň prohlašuji, že neexistuje, resp. si nejsem vědom, žádné překážky k vyplacení dotace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389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Udržitelnost projektů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02965"/>
            <a:ext cx="80366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Příjemce je po dobu udržitelnosti povinen </a:t>
            </a:r>
            <a:r>
              <a:rPr lang="cs-CZ" sz="2000" dirty="0"/>
              <a:t>veškerý pořízený majetek používat k účelu, ke kterému se zavázal v Žádosti o podporu.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5 let </a:t>
            </a:r>
            <a:r>
              <a:rPr lang="cs-CZ" sz="2000" dirty="0">
                <a:sym typeface="Wingdings" panose="05000000000000000000" pitchFamily="2" charset="2"/>
              </a:rPr>
              <a:t> každý rok je třeba podat Zprávu o udržitelnosti.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Povinnost hlásit veškeré změny projektu.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Postup pro podání </a:t>
            </a:r>
            <a:r>
              <a:rPr lang="cs-CZ" sz="2000" dirty="0" err="1">
                <a:sym typeface="Wingdings" panose="05000000000000000000" pitchFamily="2" charset="2"/>
              </a:rPr>
              <a:t>ZoU</a:t>
            </a:r>
            <a:r>
              <a:rPr lang="cs-CZ" sz="2000" dirty="0">
                <a:sym typeface="Wingdings" panose="05000000000000000000" pitchFamily="2" charset="2"/>
              </a:rPr>
              <a:t>  příloha č. 34 OPPŽP</a:t>
            </a:r>
            <a:endParaRPr lang="cs-CZ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Povinné přílohy </a:t>
            </a:r>
            <a:r>
              <a:rPr lang="cs-CZ" sz="2000" dirty="0" err="1"/>
              <a:t>ZoU</a:t>
            </a:r>
            <a:r>
              <a:rPr lang="cs-CZ" sz="2000" dirty="0"/>
              <a:t>: </a:t>
            </a:r>
            <a:r>
              <a:rPr lang="cs-CZ" sz="2000" dirty="0">
                <a:hlinkClick r:id="rId5"/>
              </a:rPr>
              <a:t>https://www.crr.cz/irop/vyzvy/seznamy-povinnych-priloh-zprav-o-udrzitelnosti/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Kontrolní listy </a:t>
            </a:r>
            <a:r>
              <a:rPr lang="cs-CZ" sz="2000" dirty="0" err="1"/>
              <a:t>ZoU</a:t>
            </a:r>
            <a:r>
              <a:rPr lang="cs-CZ" sz="2000" dirty="0"/>
              <a:t>: </a:t>
            </a:r>
            <a:r>
              <a:rPr lang="cs-CZ" sz="2000" dirty="0">
                <a:hlinkClick r:id="rId6"/>
              </a:rPr>
              <a:t>https://www.crr.cz/irop/vyzvy/kontrolni-listy/kontrolni-listy-pro-kontrolu-zprav-o-udrzitelnosti-projektu/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09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Využití vozu v udržitelnosti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366439" y="1702965"/>
            <a:ext cx="80366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Závazné stanovisko ŘO IROP č. 28 – využívání os. automobilů v individuálních a integrovaných výzvách.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Závazná stanoviska IROP: </a:t>
            </a:r>
            <a:r>
              <a:rPr lang="cs-CZ" sz="2000" dirty="0">
                <a:hlinkClick r:id="rId5"/>
              </a:rPr>
              <a:t>https://irop.mmr.cz/cs/zadatele-a-prijemci/dokumenty/zakladni-dokumenty/zavazna-stanoviska-ro-irop</a:t>
            </a:r>
            <a:r>
              <a:rPr lang="cs-CZ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BEC9B7-A6DB-F8ED-44A1-0302CFF53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628925"/>
            <a:ext cx="7633105" cy="12556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B92E3D-E467-E664-CCD9-C1416DF17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5179572"/>
            <a:ext cx="7633105" cy="12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dirty="0" smtClean="0"/>
              <a:pPr/>
              <a:t>47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0E6A2-50F8-48BB-AAFC-84B1BDD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DDE5B-F2DF-4E69-9083-9037CF7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" y="1351508"/>
            <a:ext cx="809461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Ukončování IROP 2014 – 2020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 jsme dnes tady?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8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effectLst/>
                <a:cs typeface="Arial" panose="020B0604020202020204" pitchFamily="34" charset="0"/>
              </a:rPr>
              <a:t>Aktuální stav čerpání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191F680-5357-4214-A35D-19849E628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268604"/>
              </p:ext>
            </p:extLst>
          </p:nvPr>
        </p:nvGraphicFramePr>
        <p:xfrm>
          <a:off x="293615" y="1635785"/>
          <a:ext cx="8254767" cy="412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367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effectLst/>
                <a:cs typeface="Arial" panose="020B0604020202020204" pitchFamily="34" charset="0"/>
              </a:rPr>
              <a:t>Predikce 2023 – 2024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9CABE1F-BD1C-D5ED-58E6-2376798AE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114450"/>
              </p:ext>
            </p:extLst>
          </p:nvPr>
        </p:nvGraphicFramePr>
        <p:xfrm>
          <a:off x="1336766" y="192550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D0EC4F1E-3211-A545-96A9-5273E192A626}"/>
              </a:ext>
            </a:extLst>
          </p:cNvPr>
          <p:cNvSpPr/>
          <p:nvPr/>
        </p:nvSpPr>
        <p:spPr>
          <a:xfrm>
            <a:off x="3791824" y="4622334"/>
            <a:ext cx="2525086" cy="114929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51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Rizika v ukončování IROP 1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553673" y="2114026"/>
            <a:ext cx="7684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Ukončení realizace projektu a uhrazení všech výdajů do 31.12.2023.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Počet předložených agend ke kontrole na konci roku 2023 a začátkem roku 2024.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Omezený čas pro provedení kontroly a proplacení prostředků v roce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98785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827B61-79DB-4A34-BC6F-9B39CB0FB272}"/>
              </a:ext>
            </a:extLst>
          </p:cNvPr>
          <p:cNvSpPr txBox="1"/>
          <p:nvPr/>
        </p:nvSpPr>
        <p:spPr>
          <a:xfrm>
            <a:off x="400595" y="292757"/>
            <a:ext cx="79683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3200" b="1">
                <a:solidFill>
                  <a:srgbClr val="0052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600" b="0" dirty="0">
                <a:cs typeface="Arial" panose="020B0604020202020204" pitchFamily="34" charset="0"/>
              </a:rPr>
              <a:t>Jak rizika společně eliminovat?</a:t>
            </a:r>
            <a:endParaRPr lang="cs-CZ" sz="3600" b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ABE603-8BDC-5908-86A4-14D600935525}"/>
              </a:ext>
            </a:extLst>
          </p:cNvPr>
          <p:cNvSpPr txBox="1"/>
          <p:nvPr/>
        </p:nvSpPr>
        <p:spPr>
          <a:xfrm>
            <a:off x="553673" y="1929468"/>
            <a:ext cx="8036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cs-CZ" sz="2000" dirty="0"/>
              <a:t>Předkládat co nejdříve a průběžně dokumentaci k projektu.</a:t>
            </a:r>
          </a:p>
          <a:p>
            <a:r>
              <a:rPr lang="cs-CZ" sz="2000" dirty="0"/>
              <a:t>Nečekat s žádostí o platbu na leden 2024. </a:t>
            </a:r>
          </a:p>
          <a:p>
            <a:r>
              <a:rPr lang="cs-CZ" sz="2000" dirty="0"/>
              <a:t>Využívat informace na webu Centra.</a:t>
            </a:r>
          </a:p>
          <a:p>
            <a:r>
              <a:rPr lang="cs-CZ" sz="2000" dirty="0"/>
              <a:t>Komunikovat s manažerem projektu a konzultovat případné problémy.</a:t>
            </a:r>
          </a:p>
          <a:p>
            <a:r>
              <a:rPr lang="cs-CZ" sz="2000" dirty="0"/>
              <a:t>Zúčastnit se seminářů pro příjemce.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070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2387</Words>
  <Application>Microsoft Office PowerPoint</Application>
  <PresentationFormat>Předvádění na obrazovce (4:3)</PresentationFormat>
  <Paragraphs>344</Paragraphs>
  <Slides>47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0" baseType="lpstr">
      <vt:lpstr>Arial</vt:lpstr>
      <vt:lpstr>Calibri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Dvořák Jiří</cp:lastModifiedBy>
  <cp:revision>156</cp:revision>
  <cp:lastPrinted>2023-05-10T08:40:15Z</cp:lastPrinted>
  <dcterms:created xsi:type="dcterms:W3CDTF">2021-01-13T14:58:16Z</dcterms:created>
  <dcterms:modified xsi:type="dcterms:W3CDTF">2023-09-14T09:03:14Z</dcterms:modified>
  <cp:category/>
</cp:coreProperties>
</file>