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0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562" r:id="rId5"/>
    <p:sldId id="269" r:id="rId6"/>
    <p:sldId id="277" r:id="rId7"/>
    <p:sldId id="304" r:id="rId8"/>
    <p:sldId id="294" r:id="rId9"/>
    <p:sldId id="306" r:id="rId10"/>
    <p:sldId id="307" r:id="rId11"/>
    <p:sldId id="308" r:id="rId12"/>
    <p:sldId id="309" r:id="rId13"/>
    <p:sldId id="301" r:id="rId14"/>
    <p:sldId id="312" r:id="rId15"/>
    <p:sldId id="552" r:id="rId16"/>
    <p:sldId id="554" r:id="rId17"/>
    <p:sldId id="555" r:id="rId18"/>
    <p:sldId id="302" r:id="rId19"/>
    <p:sldId id="556" r:id="rId20"/>
    <p:sldId id="560" r:id="rId21"/>
    <p:sldId id="561" r:id="rId22"/>
    <p:sldId id="293" r:id="rId23"/>
    <p:sldId id="557" r:id="rId24"/>
    <p:sldId id="559" r:id="rId25"/>
    <p:sldId id="558" r:id="rId26"/>
    <p:sldId id="564" r:id="rId27"/>
    <p:sldId id="565" r:id="rId2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C"/>
    <a:srgbClr val="729FD5"/>
    <a:srgbClr val="0B55A2"/>
    <a:srgbClr val="0C56A4"/>
    <a:srgbClr val="0C56A6"/>
    <a:srgbClr val="CCCCCC"/>
    <a:srgbClr val="5FA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2D0D90-603A-6F7B-4AF2-1FC6321459C2}" v="236" dt="2023-03-24T15:43:22.9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746" y="108"/>
      </p:cViewPr>
      <p:guideLst>
        <p:guide orient="horz" pos="3382"/>
        <p:guide pos="4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AFD-41F0-AA78-4E7D45E14F1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AFD-41F0-AA78-4E7D45E14F1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AFD-41F0-AA78-4E7D45E14F1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7FB2070-A28E-4ED5-9703-3757562CC109}" type="CELLRANGE">
                      <a:rPr lang="en-US"/>
                      <a:pPr/>
                      <a:t>[OBLAST BUNĚK]</a:t>
                    </a:fld>
                    <a:r>
                      <a:rPr lang="en-US" baseline="0"/>
                      <a:t> - </a:t>
                    </a:r>
                    <a:fld id="{27C9B543-41A2-4C22-BE57-900C3B1FE095}" type="CATEGORYNAME">
                      <a:rPr lang="en-US" baseline="0"/>
                      <a:pPr/>
                      <a:t>[NÁZEV KATEGORIE]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3AFD-41F0-AA78-4E7D45E14F1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49C2859-62D6-454F-9697-A77D2461C8ED}" type="CELLRANGE">
                      <a:rPr lang="en-US"/>
                      <a:pPr/>
                      <a:t>[OBLAST BUNĚK]</a:t>
                    </a:fld>
                    <a:r>
                      <a:rPr lang="en-US"/>
                      <a:t> </a:t>
                    </a:r>
                    <a:r>
                      <a:rPr lang="en-US" baseline="0"/>
                      <a:t>- </a:t>
                    </a:r>
                    <a:fld id="{A411EC27-76AB-4A72-AEB7-26360273EBB5}" type="CATEGORYNAME">
                      <a:rPr lang="en-US" baseline="0"/>
                      <a:pPr/>
                      <a:t>[NÁZEV KATEGORIE]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3AFD-41F0-AA78-4E7D45E14F1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6E5CC6D-053F-4751-BACC-8EDA8BCC25F2}" type="CELLRANGE">
                      <a:rPr lang="en-US"/>
                      <a:pPr/>
                      <a:t>[OBLAST BUNĚK]</a:t>
                    </a:fld>
                    <a:r>
                      <a:rPr lang="en-US" baseline="0"/>
                      <a:t> - </a:t>
                    </a:r>
                    <a:fld id="{FB1D0E8C-D23C-4473-9C3B-BBEC9A5D480D}" type="CATEGORYNAME">
                      <a:rPr lang="en-US" baseline="0"/>
                      <a:pPr/>
                      <a:t>[NÁZEV KATEGORIE]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3AFD-41F0-AA78-4E7D45E14F15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DataLabelsRange val="1"/>
              </c:ext>
            </c:extLst>
          </c:dLbls>
          <c:cat>
            <c:strRef>
              <c:f>List1!$J$5:$J$7</c:f>
              <c:strCache>
                <c:ptCount val="3"/>
                <c:pt idx="0">
                  <c:v>Vyhlášené</c:v>
                </c:pt>
                <c:pt idx="1">
                  <c:v>Otevřené</c:v>
                </c:pt>
                <c:pt idx="2">
                  <c:v>Uzavřené</c:v>
                </c:pt>
              </c:strCache>
            </c:strRef>
          </c:cat>
          <c:val>
            <c:numRef>
              <c:f>List1!$K$5:$K$7</c:f>
              <c:numCache>
                <c:formatCode>General</c:formatCode>
                <c:ptCount val="3"/>
                <c:pt idx="0">
                  <c:v>5</c:v>
                </c:pt>
                <c:pt idx="1">
                  <c:v>45</c:v>
                </c:pt>
                <c:pt idx="2">
                  <c:v>13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List1!$K$5:$K$7</c15:f>
                <c15:dlblRangeCache>
                  <c:ptCount val="3"/>
                  <c:pt idx="0">
                    <c:v>5</c:v>
                  </c:pt>
                  <c:pt idx="1">
                    <c:v>45</c:v>
                  </c:pt>
                  <c:pt idx="2">
                    <c:v>13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3AFD-41F0-AA78-4E7D45E14F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Dotazy KS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List1!$L$38:$L$45</c:f>
              <c:strCache>
                <c:ptCount val="8"/>
                <c:pt idx="0">
                  <c:v>vzdělávání </c:v>
                </c:pt>
                <c:pt idx="1">
                  <c:v>kyberbezpečnost, e-government </c:v>
                </c:pt>
                <c:pt idx="2">
                  <c:v>sociální služby </c:v>
                </c:pt>
                <c:pt idx="3">
                  <c:v>hasiči, kultura v CLLD </c:v>
                </c:pt>
                <c:pt idx="4">
                  <c:v>cyklostezky, chodníky </c:v>
                </c:pt>
                <c:pt idx="5">
                  <c:v>cestovní ruch </c:v>
                </c:pt>
                <c:pt idx="6">
                  <c:v>veřejná prostranství </c:v>
                </c:pt>
                <c:pt idx="7">
                  <c:v>sociální bydlení </c:v>
                </c:pt>
              </c:strCache>
            </c:strRef>
          </c:cat>
          <c:val>
            <c:numRef>
              <c:f>List1!$M$38:$M$45</c:f>
              <c:numCache>
                <c:formatCode>General</c:formatCode>
                <c:ptCount val="8"/>
                <c:pt idx="0">
                  <c:v>121</c:v>
                </c:pt>
                <c:pt idx="1">
                  <c:v>98</c:v>
                </c:pt>
                <c:pt idx="2">
                  <c:v>77</c:v>
                </c:pt>
                <c:pt idx="3">
                  <c:v>55</c:v>
                </c:pt>
                <c:pt idx="4">
                  <c:v>45</c:v>
                </c:pt>
                <c:pt idx="5">
                  <c:v>10</c:v>
                </c:pt>
                <c:pt idx="6">
                  <c:v>9</c:v>
                </c:pt>
                <c:pt idx="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4E-4DC3-BC49-87212B4442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283706943"/>
        <c:axId val="1283708607"/>
      </c:barChart>
      <c:catAx>
        <c:axId val="12837069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83708607"/>
        <c:crosses val="autoZero"/>
        <c:auto val="1"/>
        <c:lblAlgn val="ctr"/>
        <c:lblOffset val="100"/>
        <c:noMultiLvlLbl val="0"/>
      </c:catAx>
      <c:valAx>
        <c:axId val="12837086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83706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7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88B61CF2-46DE-C141-AA64-5A32E0451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1" r:id="rId4"/>
    <p:sldLayoutId id="2147483662" r:id="rId5"/>
    <p:sldLayoutId id="2147483660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rop.mmr.cz/cs/irop-2021-2027/dokumenty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hyperlink" Target="https://www.crr.cz/irop/projekt-a-kontrola/kontrolni-listy/kontrolni-listy-pro-hodnoceni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A93C5EC-424C-AC4D-B30E-0A1EDBAEB96F}"/>
              </a:ext>
            </a:extLst>
          </p:cNvPr>
          <p:cNvSpPr txBox="1">
            <a:spLocks/>
          </p:cNvSpPr>
          <p:nvPr/>
        </p:nvSpPr>
        <p:spPr>
          <a:xfrm>
            <a:off x="385893" y="5299934"/>
            <a:ext cx="8425597" cy="630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BB4B109-04E0-69B2-5E99-74D9B20D1016}"/>
              </a:ext>
            </a:extLst>
          </p:cNvPr>
          <p:cNvSpPr txBox="1"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1972503" y="4128666"/>
                </a:moveTo>
                <a:lnTo>
                  <a:pt x="1972503" y="4147391"/>
                </a:lnTo>
                <a:cubicBezTo>
                  <a:pt x="1972503" y="4169898"/>
                  <a:pt x="1969761" y="4186920"/>
                  <a:pt x="1964276" y="4198457"/>
                </a:cubicBezTo>
                <a:cubicBezTo>
                  <a:pt x="1957089" y="4213399"/>
                  <a:pt x="1945835" y="4225173"/>
                  <a:pt x="1930515" y="4233778"/>
                </a:cubicBezTo>
                <a:cubicBezTo>
                  <a:pt x="1915195" y="4242384"/>
                  <a:pt x="1897700" y="4246687"/>
                  <a:pt x="1878030" y="4246687"/>
                </a:cubicBezTo>
                <a:cubicBezTo>
                  <a:pt x="1858170" y="4246687"/>
                  <a:pt x="1843087" y="4242148"/>
                  <a:pt x="1832779" y="4233069"/>
                </a:cubicBezTo>
                <a:cubicBezTo>
                  <a:pt x="1822471" y="4223991"/>
                  <a:pt x="1817317" y="4212642"/>
                  <a:pt x="1817317" y="4199025"/>
                </a:cubicBezTo>
                <a:cubicBezTo>
                  <a:pt x="1817317" y="4190135"/>
                  <a:pt x="1819682" y="4182050"/>
                  <a:pt x="1824410" y="4174768"/>
                </a:cubicBezTo>
                <a:cubicBezTo>
                  <a:pt x="1829138" y="4167486"/>
                  <a:pt x="1835853" y="4161954"/>
                  <a:pt x="1844553" y="4158171"/>
                </a:cubicBezTo>
                <a:cubicBezTo>
                  <a:pt x="1853253" y="4154389"/>
                  <a:pt x="1868100" y="4150984"/>
                  <a:pt x="1889094" y="4147958"/>
                </a:cubicBezTo>
                <a:cubicBezTo>
                  <a:pt x="1926165" y="4142662"/>
                  <a:pt x="1953968" y="4136232"/>
                  <a:pt x="1972503" y="4128666"/>
                </a:cubicBezTo>
                <a:close/>
                <a:moveTo>
                  <a:pt x="7103818" y="4103700"/>
                </a:moveTo>
                <a:lnTo>
                  <a:pt x="7103818" y="4155051"/>
                </a:lnTo>
                <a:lnTo>
                  <a:pt x="7260706" y="4155051"/>
                </a:lnTo>
                <a:lnTo>
                  <a:pt x="7260706" y="4103700"/>
                </a:lnTo>
                <a:close/>
                <a:moveTo>
                  <a:pt x="4807554" y="4014050"/>
                </a:moveTo>
                <a:cubicBezTo>
                  <a:pt x="4832708" y="4014050"/>
                  <a:pt x="4853750" y="4023649"/>
                  <a:pt x="4870678" y="4042846"/>
                </a:cubicBezTo>
                <a:cubicBezTo>
                  <a:pt x="4887605" y="4062043"/>
                  <a:pt x="4896069" y="4090272"/>
                  <a:pt x="4896069" y="4127531"/>
                </a:cubicBezTo>
                <a:cubicBezTo>
                  <a:pt x="4896069" y="4167061"/>
                  <a:pt x="4887652" y="4196471"/>
                  <a:pt x="4870819" y="4215763"/>
                </a:cubicBezTo>
                <a:cubicBezTo>
                  <a:pt x="4853986" y="4235055"/>
                  <a:pt x="4832898" y="4244701"/>
                  <a:pt x="4807554" y="4244701"/>
                </a:cubicBezTo>
                <a:cubicBezTo>
                  <a:pt x="4782020" y="4244701"/>
                  <a:pt x="4760837" y="4235102"/>
                  <a:pt x="4744004" y="4215905"/>
                </a:cubicBezTo>
                <a:cubicBezTo>
                  <a:pt x="4727171" y="4196708"/>
                  <a:pt x="4718754" y="4167817"/>
                  <a:pt x="4718754" y="4129234"/>
                </a:cubicBezTo>
                <a:cubicBezTo>
                  <a:pt x="4718754" y="4090650"/>
                  <a:pt x="4727171" y="4061807"/>
                  <a:pt x="4744004" y="4042704"/>
                </a:cubicBezTo>
                <a:cubicBezTo>
                  <a:pt x="4760837" y="4023601"/>
                  <a:pt x="4782020" y="4014050"/>
                  <a:pt x="4807554" y="4014050"/>
                </a:cubicBezTo>
                <a:close/>
                <a:moveTo>
                  <a:pt x="4475192" y="4014050"/>
                </a:moveTo>
                <a:cubicBezTo>
                  <a:pt x="4498456" y="4014050"/>
                  <a:pt x="4518032" y="4023696"/>
                  <a:pt x="4533919" y="4042988"/>
                </a:cubicBezTo>
                <a:cubicBezTo>
                  <a:pt x="4549806" y="4062280"/>
                  <a:pt x="4557750" y="4092541"/>
                  <a:pt x="4557750" y="4133773"/>
                </a:cubicBezTo>
                <a:cubicBezTo>
                  <a:pt x="4557750" y="4171222"/>
                  <a:pt x="4549948" y="4199072"/>
                  <a:pt x="4534345" y="4217324"/>
                </a:cubicBezTo>
                <a:cubicBezTo>
                  <a:pt x="4518741" y="4235575"/>
                  <a:pt x="4499780" y="4244701"/>
                  <a:pt x="4477462" y="4244701"/>
                </a:cubicBezTo>
                <a:cubicBezTo>
                  <a:pt x="4455333" y="4244701"/>
                  <a:pt x="4436136" y="4235150"/>
                  <a:pt x="4419870" y="4216047"/>
                </a:cubicBezTo>
                <a:cubicBezTo>
                  <a:pt x="4403605" y="4196944"/>
                  <a:pt x="4395472" y="4168101"/>
                  <a:pt x="4395472" y="4129517"/>
                </a:cubicBezTo>
                <a:cubicBezTo>
                  <a:pt x="4395472" y="4089610"/>
                  <a:pt x="4403085" y="4060388"/>
                  <a:pt x="4418310" y="4041853"/>
                </a:cubicBezTo>
                <a:cubicBezTo>
                  <a:pt x="4433535" y="4023318"/>
                  <a:pt x="4452496" y="4014050"/>
                  <a:pt x="4475192" y="4014050"/>
                </a:cubicBezTo>
                <a:close/>
                <a:moveTo>
                  <a:pt x="3836003" y="4014050"/>
                </a:moveTo>
                <a:cubicBezTo>
                  <a:pt x="3861158" y="4014050"/>
                  <a:pt x="3882200" y="4023649"/>
                  <a:pt x="3899127" y="4042846"/>
                </a:cubicBezTo>
                <a:cubicBezTo>
                  <a:pt x="3916055" y="4062043"/>
                  <a:pt x="3924519" y="4090272"/>
                  <a:pt x="3924519" y="4127531"/>
                </a:cubicBezTo>
                <a:cubicBezTo>
                  <a:pt x="3924519" y="4167061"/>
                  <a:pt x="3916102" y="4196471"/>
                  <a:pt x="3899269" y="4215763"/>
                </a:cubicBezTo>
                <a:cubicBezTo>
                  <a:pt x="3882436" y="4235055"/>
                  <a:pt x="3861348" y="4244701"/>
                  <a:pt x="3836003" y="4244701"/>
                </a:cubicBezTo>
                <a:cubicBezTo>
                  <a:pt x="3810470" y="4244701"/>
                  <a:pt x="3789287" y="4235102"/>
                  <a:pt x="3772454" y="4215905"/>
                </a:cubicBezTo>
                <a:cubicBezTo>
                  <a:pt x="3755621" y="4196708"/>
                  <a:pt x="3747204" y="4167817"/>
                  <a:pt x="3747204" y="4129234"/>
                </a:cubicBezTo>
                <a:cubicBezTo>
                  <a:pt x="3747204" y="4090650"/>
                  <a:pt x="3755621" y="4061807"/>
                  <a:pt x="3772454" y="4042704"/>
                </a:cubicBezTo>
                <a:cubicBezTo>
                  <a:pt x="3789287" y="4023601"/>
                  <a:pt x="3810470" y="4014050"/>
                  <a:pt x="3836003" y="4014050"/>
                </a:cubicBezTo>
                <a:close/>
                <a:moveTo>
                  <a:pt x="2712053" y="4014050"/>
                </a:moveTo>
                <a:cubicBezTo>
                  <a:pt x="2737208" y="4014050"/>
                  <a:pt x="2758250" y="4023649"/>
                  <a:pt x="2775177" y="4042846"/>
                </a:cubicBezTo>
                <a:cubicBezTo>
                  <a:pt x="2792105" y="4062043"/>
                  <a:pt x="2800569" y="4090272"/>
                  <a:pt x="2800569" y="4127531"/>
                </a:cubicBezTo>
                <a:cubicBezTo>
                  <a:pt x="2800569" y="4167061"/>
                  <a:pt x="2792152" y="4196471"/>
                  <a:pt x="2775319" y="4215763"/>
                </a:cubicBezTo>
                <a:cubicBezTo>
                  <a:pt x="2758486" y="4235055"/>
                  <a:pt x="2737398" y="4244701"/>
                  <a:pt x="2712053" y="4244701"/>
                </a:cubicBezTo>
                <a:cubicBezTo>
                  <a:pt x="2686520" y="4244701"/>
                  <a:pt x="2665337" y="4235102"/>
                  <a:pt x="2648504" y="4215905"/>
                </a:cubicBezTo>
                <a:cubicBezTo>
                  <a:pt x="2631671" y="4196708"/>
                  <a:pt x="2623254" y="4167817"/>
                  <a:pt x="2623254" y="4129234"/>
                </a:cubicBezTo>
                <a:cubicBezTo>
                  <a:pt x="2623254" y="4090650"/>
                  <a:pt x="2631671" y="4061807"/>
                  <a:pt x="2648504" y="4042704"/>
                </a:cubicBezTo>
                <a:cubicBezTo>
                  <a:pt x="2665337" y="4023601"/>
                  <a:pt x="2686520" y="4014050"/>
                  <a:pt x="2712053" y="4014050"/>
                </a:cubicBezTo>
                <a:close/>
                <a:moveTo>
                  <a:pt x="1380418" y="4014050"/>
                </a:moveTo>
                <a:cubicBezTo>
                  <a:pt x="1403493" y="4014050"/>
                  <a:pt x="1423210" y="4023412"/>
                  <a:pt x="1439570" y="4042137"/>
                </a:cubicBezTo>
                <a:cubicBezTo>
                  <a:pt x="1455931" y="4060861"/>
                  <a:pt x="1464111" y="4088664"/>
                  <a:pt x="1464111" y="4125545"/>
                </a:cubicBezTo>
                <a:cubicBezTo>
                  <a:pt x="1464111" y="4164129"/>
                  <a:pt x="1456167" y="4192452"/>
                  <a:pt x="1440280" y="4210515"/>
                </a:cubicBezTo>
                <a:cubicBezTo>
                  <a:pt x="1424392" y="4228577"/>
                  <a:pt x="1404722" y="4237608"/>
                  <a:pt x="1381269" y="4237608"/>
                </a:cubicBezTo>
                <a:cubicBezTo>
                  <a:pt x="1357628" y="4237608"/>
                  <a:pt x="1337958" y="4228530"/>
                  <a:pt x="1322259" y="4210373"/>
                </a:cubicBezTo>
                <a:cubicBezTo>
                  <a:pt x="1306561" y="4192216"/>
                  <a:pt x="1298712" y="4163373"/>
                  <a:pt x="1298712" y="4123843"/>
                </a:cubicBezTo>
                <a:cubicBezTo>
                  <a:pt x="1298712" y="4087529"/>
                  <a:pt x="1306655" y="4060152"/>
                  <a:pt x="1322543" y="4041711"/>
                </a:cubicBezTo>
                <a:cubicBezTo>
                  <a:pt x="1338430" y="4023270"/>
                  <a:pt x="1357722" y="4014050"/>
                  <a:pt x="1380418" y="4014050"/>
                </a:cubicBezTo>
                <a:close/>
                <a:moveTo>
                  <a:pt x="1064228" y="4014050"/>
                </a:moveTo>
                <a:cubicBezTo>
                  <a:pt x="1089383" y="4014050"/>
                  <a:pt x="1110425" y="4023649"/>
                  <a:pt x="1127352" y="4042846"/>
                </a:cubicBezTo>
                <a:cubicBezTo>
                  <a:pt x="1144280" y="4062043"/>
                  <a:pt x="1152744" y="4090272"/>
                  <a:pt x="1152744" y="4127531"/>
                </a:cubicBezTo>
                <a:cubicBezTo>
                  <a:pt x="1152744" y="4167061"/>
                  <a:pt x="1144327" y="4196471"/>
                  <a:pt x="1127494" y="4215763"/>
                </a:cubicBezTo>
                <a:cubicBezTo>
                  <a:pt x="1110661" y="4235055"/>
                  <a:pt x="1089573" y="4244701"/>
                  <a:pt x="1064228" y="4244701"/>
                </a:cubicBezTo>
                <a:cubicBezTo>
                  <a:pt x="1038695" y="4244701"/>
                  <a:pt x="1017512" y="4235102"/>
                  <a:pt x="1000679" y="4215905"/>
                </a:cubicBezTo>
                <a:cubicBezTo>
                  <a:pt x="983846" y="4196708"/>
                  <a:pt x="975429" y="4167817"/>
                  <a:pt x="975429" y="4129234"/>
                </a:cubicBezTo>
                <a:cubicBezTo>
                  <a:pt x="975429" y="4090650"/>
                  <a:pt x="983846" y="4061807"/>
                  <a:pt x="1000679" y="4042704"/>
                </a:cubicBezTo>
                <a:cubicBezTo>
                  <a:pt x="1017512" y="4023601"/>
                  <a:pt x="1038695" y="4014050"/>
                  <a:pt x="1064228" y="4014050"/>
                </a:cubicBezTo>
                <a:close/>
                <a:moveTo>
                  <a:pt x="5137929" y="4013766"/>
                </a:moveTo>
                <a:cubicBezTo>
                  <a:pt x="5160058" y="4013766"/>
                  <a:pt x="5178924" y="4023128"/>
                  <a:pt x="5194528" y="4041853"/>
                </a:cubicBezTo>
                <a:cubicBezTo>
                  <a:pt x="5210132" y="4060577"/>
                  <a:pt x="5217933" y="4089610"/>
                  <a:pt x="5217933" y="4128950"/>
                </a:cubicBezTo>
                <a:cubicBezTo>
                  <a:pt x="5217933" y="4167344"/>
                  <a:pt x="5209800" y="4196235"/>
                  <a:pt x="5193535" y="4215621"/>
                </a:cubicBezTo>
                <a:cubicBezTo>
                  <a:pt x="5177269" y="4235008"/>
                  <a:pt x="5157977" y="4244701"/>
                  <a:pt x="5135659" y="4244701"/>
                </a:cubicBezTo>
                <a:cubicBezTo>
                  <a:pt x="5108234" y="4244701"/>
                  <a:pt x="5086484" y="4231556"/>
                  <a:pt x="5070408" y="4205266"/>
                </a:cubicBezTo>
                <a:cubicBezTo>
                  <a:pt x="5060572" y="4189190"/>
                  <a:pt x="5055655" y="4163089"/>
                  <a:pt x="5055655" y="4126964"/>
                </a:cubicBezTo>
                <a:cubicBezTo>
                  <a:pt x="5055655" y="4090272"/>
                  <a:pt x="5063788" y="4062232"/>
                  <a:pt x="5080053" y="4042846"/>
                </a:cubicBezTo>
                <a:cubicBezTo>
                  <a:pt x="5096319" y="4023459"/>
                  <a:pt x="5115611" y="4013766"/>
                  <a:pt x="5137929" y="4013766"/>
                </a:cubicBezTo>
                <a:close/>
                <a:moveTo>
                  <a:pt x="4166379" y="4013766"/>
                </a:moveTo>
                <a:cubicBezTo>
                  <a:pt x="4188507" y="4013766"/>
                  <a:pt x="4207374" y="4023128"/>
                  <a:pt x="4222977" y="4041853"/>
                </a:cubicBezTo>
                <a:cubicBezTo>
                  <a:pt x="4238581" y="4060577"/>
                  <a:pt x="4246383" y="4089610"/>
                  <a:pt x="4246383" y="4128950"/>
                </a:cubicBezTo>
                <a:cubicBezTo>
                  <a:pt x="4246383" y="4167344"/>
                  <a:pt x="4238250" y="4196235"/>
                  <a:pt x="4221985" y="4215621"/>
                </a:cubicBezTo>
                <a:cubicBezTo>
                  <a:pt x="4205719" y="4235008"/>
                  <a:pt x="4186427" y="4244701"/>
                  <a:pt x="4164109" y="4244701"/>
                </a:cubicBezTo>
                <a:cubicBezTo>
                  <a:pt x="4136684" y="4244701"/>
                  <a:pt x="4114934" y="4231556"/>
                  <a:pt x="4098857" y="4205266"/>
                </a:cubicBezTo>
                <a:cubicBezTo>
                  <a:pt x="4089022" y="4189190"/>
                  <a:pt x="4084105" y="4163089"/>
                  <a:pt x="4084105" y="4126964"/>
                </a:cubicBezTo>
                <a:cubicBezTo>
                  <a:pt x="4084105" y="4090272"/>
                  <a:pt x="4092237" y="4062232"/>
                  <a:pt x="4108503" y="4042846"/>
                </a:cubicBezTo>
                <a:cubicBezTo>
                  <a:pt x="4124769" y="4023459"/>
                  <a:pt x="4144060" y="4013766"/>
                  <a:pt x="4166379" y="4013766"/>
                </a:cubicBezTo>
                <a:close/>
                <a:moveTo>
                  <a:pt x="3333164" y="4013766"/>
                </a:moveTo>
                <a:cubicBezTo>
                  <a:pt x="3359076" y="4013766"/>
                  <a:pt x="3380164" y="4023601"/>
                  <a:pt x="3396430" y="4043271"/>
                </a:cubicBezTo>
                <a:cubicBezTo>
                  <a:pt x="3407022" y="4055943"/>
                  <a:pt x="3413452" y="4074952"/>
                  <a:pt x="3415722" y="4100296"/>
                </a:cubicBezTo>
                <a:lnTo>
                  <a:pt x="3247486" y="4100296"/>
                </a:lnTo>
                <a:cubicBezTo>
                  <a:pt x="3249188" y="4074006"/>
                  <a:pt x="3258030" y="4053012"/>
                  <a:pt x="3274012" y="4037314"/>
                </a:cubicBezTo>
                <a:cubicBezTo>
                  <a:pt x="3289994" y="4021615"/>
                  <a:pt x="3309711" y="4013766"/>
                  <a:pt x="3333164" y="4013766"/>
                </a:cubicBezTo>
                <a:close/>
                <a:moveTo>
                  <a:pt x="556687" y="4011780"/>
                </a:moveTo>
                <a:cubicBezTo>
                  <a:pt x="578627" y="4011780"/>
                  <a:pt x="597493" y="4021332"/>
                  <a:pt x="613286" y="4040434"/>
                </a:cubicBezTo>
                <a:cubicBezTo>
                  <a:pt x="629079" y="4059537"/>
                  <a:pt x="636975" y="4088286"/>
                  <a:pt x="636975" y="4126680"/>
                </a:cubicBezTo>
                <a:cubicBezTo>
                  <a:pt x="636975" y="4166966"/>
                  <a:pt x="628890" y="4196708"/>
                  <a:pt x="612719" y="4215905"/>
                </a:cubicBezTo>
                <a:cubicBezTo>
                  <a:pt x="596548" y="4235102"/>
                  <a:pt x="577114" y="4244701"/>
                  <a:pt x="554418" y="4244701"/>
                </a:cubicBezTo>
                <a:cubicBezTo>
                  <a:pt x="532100" y="4244701"/>
                  <a:pt x="513091" y="4235433"/>
                  <a:pt x="497393" y="4216898"/>
                </a:cubicBezTo>
                <a:cubicBezTo>
                  <a:pt x="481695" y="4198363"/>
                  <a:pt x="473846" y="4169709"/>
                  <a:pt x="473846" y="4130936"/>
                </a:cubicBezTo>
                <a:cubicBezTo>
                  <a:pt x="473846" y="4092163"/>
                  <a:pt x="482215" y="4062610"/>
                  <a:pt x="498954" y="4042278"/>
                </a:cubicBezTo>
                <a:cubicBezTo>
                  <a:pt x="515692" y="4021946"/>
                  <a:pt x="534937" y="4011780"/>
                  <a:pt x="556687" y="4011780"/>
                </a:cubicBezTo>
                <a:close/>
                <a:moveTo>
                  <a:pt x="5350850" y="3978587"/>
                </a:moveTo>
                <a:lnTo>
                  <a:pt x="5350850" y="4279880"/>
                </a:lnTo>
                <a:lnTo>
                  <a:pt x="5401917" y="4279880"/>
                </a:lnTo>
                <a:lnTo>
                  <a:pt x="5401917" y="3978587"/>
                </a:lnTo>
                <a:close/>
                <a:moveTo>
                  <a:pt x="2882703" y="3978587"/>
                </a:moveTo>
                <a:lnTo>
                  <a:pt x="2997320" y="4279880"/>
                </a:lnTo>
                <a:lnTo>
                  <a:pt x="3044982" y="4279880"/>
                </a:lnTo>
                <a:lnTo>
                  <a:pt x="3159031" y="3978587"/>
                </a:lnTo>
                <a:lnTo>
                  <a:pt x="3106546" y="3978587"/>
                </a:lnTo>
                <a:lnTo>
                  <a:pt x="3039592" y="4162427"/>
                </a:lnTo>
                <a:cubicBezTo>
                  <a:pt x="3031459" y="4184745"/>
                  <a:pt x="3025122" y="4203848"/>
                  <a:pt x="3020583" y="4219735"/>
                </a:cubicBezTo>
                <a:cubicBezTo>
                  <a:pt x="3014720" y="4198741"/>
                  <a:pt x="3008290" y="4178503"/>
                  <a:pt x="3001292" y="4159022"/>
                </a:cubicBezTo>
                <a:lnTo>
                  <a:pt x="2936607" y="3978587"/>
                </a:lnTo>
                <a:close/>
                <a:moveTo>
                  <a:pt x="4807554" y="3971778"/>
                </a:moveTo>
                <a:cubicBezTo>
                  <a:pt x="4770294" y="3971778"/>
                  <a:pt x="4738708" y="3982937"/>
                  <a:pt x="4712797" y="4005255"/>
                </a:cubicBezTo>
                <a:cubicBezTo>
                  <a:pt x="4681778" y="4032112"/>
                  <a:pt x="4666269" y="4073439"/>
                  <a:pt x="4666269" y="4129234"/>
                </a:cubicBezTo>
                <a:cubicBezTo>
                  <a:pt x="4666269" y="4180111"/>
                  <a:pt x="4679272" y="4219073"/>
                  <a:pt x="4705278" y="4246119"/>
                </a:cubicBezTo>
                <a:cubicBezTo>
                  <a:pt x="4731284" y="4273166"/>
                  <a:pt x="4765376" y="4286689"/>
                  <a:pt x="4807554" y="4286689"/>
                </a:cubicBezTo>
                <a:cubicBezTo>
                  <a:pt x="4833843" y="4286689"/>
                  <a:pt x="4858100" y="4280542"/>
                  <a:pt x="4880324" y="4268248"/>
                </a:cubicBezTo>
                <a:cubicBezTo>
                  <a:pt x="4902547" y="4255954"/>
                  <a:pt x="4919475" y="4238696"/>
                  <a:pt x="4931106" y="4216472"/>
                </a:cubicBezTo>
                <a:cubicBezTo>
                  <a:pt x="4942738" y="4194249"/>
                  <a:pt x="4948554" y="4163751"/>
                  <a:pt x="4948554" y="4124978"/>
                </a:cubicBezTo>
                <a:cubicBezTo>
                  <a:pt x="4948554" y="4077127"/>
                  <a:pt x="4935409" y="4039631"/>
                  <a:pt x="4909119" y="4012490"/>
                </a:cubicBezTo>
                <a:cubicBezTo>
                  <a:pt x="4882829" y="3985349"/>
                  <a:pt x="4848974" y="3971778"/>
                  <a:pt x="4807554" y="3971778"/>
                </a:cubicBezTo>
                <a:close/>
                <a:moveTo>
                  <a:pt x="3836003" y="3971778"/>
                </a:moveTo>
                <a:cubicBezTo>
                  <a:pt x="3798743" y="3971778"/>
                  <a:pt x="3767158" y="3982937"/>
                  <a:pt x="3741246" y="4005255"/>
                </a:cubicBezTo>
                <a:cubicBezTo>
                  <a:pt x="3710228" y="4032112"/>
                  <a:pt x="3694719" y="4073439"/>
                  <a:pt x="3694719" y="4129234"/>
                </a:cubicBezTo>
                <a:cubicBezTo>
                  <a:pt x="3694719" y="4180111"/>
                  <a:pt x="3707722" y="4219073"/>
                  <a:pt x="3733728" y="4246119"/>
                </a:cubicBezTo>
                <a:cubicBezTo>
                  <a:pt x="3759734" y="4273166"/>
                  <a:pt x="3793826" y="4286689"/>
                  <a:pt x="3836003" y="4286689"/>
                </a:cubicBezTo>
                <a:cubicBezTo>
                  <a:pt x="3862293" y="4286689"/>
                  <a:pt x="3886550" y="4280542"/>
                  <a:pt x="3908773" y="4268248"/>
                </a:cubicBezTo>
                <a:cubicBezTo>
                  <a:pt x="3930997" y="4255954"/>
                  <a:pt x="3947925" y="4238696"/>
                  <a:pt x="3959556" y="4216472"/>
                </a:cubicBezTo>
                <a:cubicBezTo>
                  <a:pt x="3971188" y="4194249"/>
                  <a:pt x="3977004" y="4163751"/>
                  <a:pt x="3977004" y="4124978"/>
                </a:cubicBezTo>
                <a:cubicBezTo>
                  <a:pt x="3977004" y="4077127"/>
                  <a:pt x="3963859" y="4039631"/>
                  <a:pt x="3937569" y="4012490"/>
                </a:cubicBezTo>
                <a:cubicBezTo>
                  <a:pt x="3911279" y="3985349"/>
                  <a:pt x="3877424" y="3971778"/>
                  <a:pt x="3836003" y="3971778"/>
                </a:cubicBezTo>
                <a:close/>
                <a:moveTo>
                  <a:pt x="3332597" y="3971778"/>
                </a:moveTo>
                <a:cubicBezTo>
                  <a:pt x="3290987" y="3971778"/>
                  <a:pt x="3257132" y="3985774"/>
                  <a:pt x="3231031" y="4013766"/>
                </a:cubicBezTo>
                <a:cubicBezTo>
                  <a:pt x="3204930" y="4041758"/>
                  <a:pt x="3191880" y="4081099"/>
                  <a:pt x="3191880" y="4131787"/>
                </a:cubicBezTo>
                <a:cubicBezTo>
                  <a:pt x="3191880" y="4180773"/>
                  <a:pt x="3204788" y="4218837"/>
                  <a:pt x="3230605" y="4245978"/>
                </a:cubicBezTo>
                <a:cubicBezTo>
                  <a:pt x="3256422" y="4273119"/>
                  <a:pt x="3291365" y="4286689"/>
                  <a:pt x="3335434" y="4286689"/>
                </a:cubicBezTo>
                <a:cubicBezTo>
                  <a:pt x="3370424" y="4286689"/>
                  <a:pt x="3399173" y="4278178"/>
                  <a:pt x="3421680" y="4261156"/>
                </a:cubicBezTo>
                <a:cubicBezTo>
                  <a:pt x="3444187" y="4244134"/>
                  <a:pt x="3459602" y="4220208"/>
                  <a:pt x="3467924" y="4189379"/>
                </a:cubicBezTo>
                <a:lnTo>
                  <a:pt x="3415154" y="4182854"/>
                </a:lnTo>
                <a:cubicBezTo>
                  <a:pt x="3407400" y="4204415"/>
                  <a:pt x="3396903" y="4220113"/>
                  <a:pt x="3383664" y="4229948"/>
                </a:cubicBezTo>
                <a:cubicBezTo>
                  <a:pt x="3370424" y="4239783"/>
                  <a:pt x="3354442" y="4244701"/>
                  <a:pt x="3335718" y="4244701"/>
                </a:cubicBezTo>
                <a:cubicBezTo>
                  <a:pt x="3310562" y="4244701"/>
                  <a:pt x="3289568" y="4235906"/>
                  <a:pt x="3272735" y="4218317"/>
                </a:cubicBezTo>
                <a:cubicBezTo>
                  <a:pt x="3255902" y="4200727"/>
                  <a:pt x="3246540" y="4175383"/>
                  <a:pt x="3244649" y="4142284"/>
                </a:cubicBezTo>
                <a:lnTo>
                  <a:pt x="3469342" y="4142284"/>
                </a:lnTo>
                <a:cubicBezTo>
                  <a:pt x="3469531" y="4136232"/>
                  <a:pt x="3469626" y="4131692"/>
                  <a:pt x="3469626" y="4128666"/>
                </a:cubicBezTo>
                <a:cubicBezTo>
                  <a:pt x="3469626" y="4078923"/>
                  <a:pt x="3456859" y="4040340"/>
                  <a:pt x="3431326" y="4012915"/>
                </a:cubicBezTo>
                <a:cubicBezTo>
                  <a:pt x="3405792" y="3985490"/>
                  <a:pt x="3372883" y="3971778"/>
                  <a:pt x="3332597" y="3971778"/>
                </a:cubicBezTo>
                <a:close/>
                <a:moveTo>
                  <a:pt x="2712053" y="3971778"/>
                </a:moveTo>
                <a:cubicBezTo>
                  <a:pt x="2674794" y="3971778"/>
                  <a:pt x="2643208" y="3982937"/>
                  <a:pt x="2617296" y="4005255"/>
                </a:cubicBezTo>
                <a:cubicBezTo>
                  <a:pt x="2586278" y="4032112"/>
                  <a:pt x="2570769" y="4073439"/>
                  <a:pt x="2570769" y="4129234"/>
                </a:cubicBezTo>
                <a:cubicBezTo>
                  <a:pt x="2570769" y="4180111"/>
                  <a:pt x="2583772" y="4219073"/>
                  <a:pt x="2609778" y="4246119"/>
                </a:cubicBezTo>
                <a:cubicBezTo>
                  <a:pt x="2635784" y="4273166"/>
                  <a:pt x="2669876" y="4286689"/>
                  <a:pt x="2712053" y="4286689"/>
                </a:cubicBezTo>
                <a:cubicBezTo>
                  <a:pt x="2738343" y="4286689"/>
                  <a:pt x="2762600" y="4280542"/>
                  <a:pt x="2784823" y="4268248"/>
                </a:cubicBezTo>
                <a:cubicBezTo>
                  <a:pt x="2807047" y="4255954"/>
                  <a:pt x="2823974" y="4238696"/>
                  <a:pt x="2835606" y="4216472"/>
                </a:cubicBezTo>
                <a:cubicBezTo>
                  <a:pt x="2847238" y="4194249"/>
                  <a:pt x="2853054" y="4163751"/>
                  <a:pt x="2853054" y="4124978"/>
                </a:cubicBezTo>
                <a:cubicBezTo>
                  <a:pt x="2853054" y="4077127"/>
                  <a:pt x="2839909" y="4039631"/>
                  <a:pt x="2813619" y="4012490"/>
                </a:cubicBezTo>
                <a:cubicBezTo>
                  <a:pt x="2787329" y="3985349"/>
                  <a:pt x="2753474" y="3971778"/>
                  <a:pt x="2712053" y="3971778"/>
                </a:cubicBezTo>
                <a:close/>
                <a:moveTo>
                  <a:pt x="2241031" y="3971778"/>
                </a:moveTo>
                <a:cubicBezTo>
                  <a:pt x="2220983" y="3971778"/>
                  <a:pt x="2203109" y="3976270"/>
                  <a:pt x="2187411" y="3985254"/>
                </a:cubicBezTo>
                <a:cubicBezTo>
                  <a:pt x="2171713" y="3994238"/>
                  <a:pt x="2159135" y="4006106"/>
                  <a:pt x="2149678" y="4020859"/>
                </a:cubicBezTo>
                <a:lnTo>
                  <a:pt x="2149678" y="3978587"/>
                </a:lnTo>
                <a:lnTo>
                  <a:pt x="2104002" y="3978587"/>
                </a:lnTo>
                <a:lnTo>
                  <a:pt x="2104002" y="4279880"/>
                </a:lnTo>
                <a:lnTo>
                  <a:pt x="2155069" y="4279880"/>
                </a:lnTo>
                <a:lnTo>
                  <a:pt x="2155069" y="4123560"/>
                </a:lnTo>
                <a:cubicBezTo>
                  <a:pt x="2155069" y="4096135"/>
                  <a:pt x="2157811" y="4075141"/>
                  <a:pt x="2163296" y="4060577"/>
                </a:cubicBezTo>
                <a:cubicBezTo>
                  <a:pt x="2168781" y="4046014"/>
                  <a:pt x="2177623" y="4034949"/>
                  <a:pt x="2189822" y="4027384"/>
                </a:cubicBezTo>
                <a:cubicBezTo>
                  <a:pt x="2202022" y="4019819"/>
                  <a:pt x="2215308" y="4016036"/>
                  <a:pt x="2229683" y="4016036"/>
                </a:cubicBezTo>
                <a:cubicBezTo>
                  <a:pt x="2248597" y="4016036"/>
                  <a:pt x="2262214" y="4021710"/>
                  <a:pt x="2270536" y="4033058"/>
                </a:cubicBezTo>
                <a:cubicBezTo>
                  <a:pt x="2278858" y="4044406"/>
                  <a:pt x="2283019" y="4061428"/>
                  <a:pt x="2283019" y="4084125"/>
                </a:cubicBezTo>
                <a:lnTo>
                  <a:pt x="2283019" y="4279880"/>
                </a:lnTo>
                <a:lnTo>
                  <a:pt x="2334086" y="4279880"/>
                </a:lnTo>
                <a:lnTo>
                  <a:pt x="2334086" y="4104835"/>
                </a:lnTo>
                <a:cubicBezTo>
                  <a:pt x="2334086" y="4073817"/>
                  <a:pt x="2341084" y="4051262"/>
                  <a:pt x="2355080" y="4037172"/>
                </a:cubicBezTo>
                <a:cubicBezTo>
                  <a:pt x="2369076" y="4023081"/>
                  <a:pt x="2386666" y="4016036"/>
                  <a:pt x="2407849" y="4016036"/>
                </a:cubicBezTo>
                <a:cubicBezTo>
                  <a:pt x="2419575" y="4016036"/>
                  <a:pt x="2429788" y="4018778"/>
                  <a:pt x="2438489" y="4024263"/>
                </a:cubicBezTo>
                <a:cubicBezTo>
                  <a:pt x="2447189" y="4029748"/>
                  <a:pt x="2453194" y="4036983"/>
                  <a:pt x="2456504" y="4045967"/>
                </a:cubicBezTo>
                <a:cubicBezTo>
                  <a:pt x="2459814" y="4054950"/>
                  <a:pt x="2461469" y="4069656"/>
                  <a:pt x="2461469" y="4090082"/>
                </a:cubicBezTo>
                <a:lnTo>
                  <a:pt x="2461469" y="4279880"/>
                </a:lnTo>
                <a:lnTo>
                  <a:pt x="2512252" y="4279880"/>
                </a:lnTo>
                <a:lnTo>
                  <a:pt x="2512252" y="4073060"/>
                </a:lnTo>
                <a:cubicBezTo>
                  <a:pt x="2512252" y="4038638"/>
                  <a:pt x="2504214" y="4013152"/>
                  <a:pt x="2488137" y="3996602"/>
                </a:cubicBezTo>
                <a:cubicBezTo>
                  <a:pt x="2472060" y="3980053"/>
                  <a:pt x="2449080" y="3971778"/>
                  <a:pt x="2419197" y="3971778"/>
                </a:cubicBezTo>
                <a:cubicBezTo>
                  <a:pt x="2380992" y="3971778"/>
                  <a:pt x="2349973" y="3989368"/>
                  <a:pt x="2326142" y="4024547"/>
                </a:cubicBezTo>
                <a:cubicBezTo>
                  <a:pt x="2320279" y="4007903"/>
                  <a:pt x="2310208" y="3994947"/>
                  <a:pt x="2295928" y="3985680"/>
                </a:cubicBezTo>
                <a:cubicBezTo>
                  <a:pt x="2281648" y="3976412"/>
                  <a:pt x="2263349" y="3971778"/>
                  <a:pt x="2241031" y="3971778"/>
                </a:cubicBezTo>
                <a:close/>
                <a:moveTo>
                  <a:pt x="1907535" y="3971778"/>
                </a:moveTo>
                <a:cubicBezTo>
                  <a:pt x="1881624" y="3971778"/>
                  <a:pt x="1858832" y="3975324"/>
                  <a:pt x="1839162" y="3982417"/>
                </a:cubicBezTo>
                <a:cubicBezTo>
                  <a:pt x="1819492" y="3989510"/>
                  <a:pt x="1804456" y="3999628"/>
                  <a:pt x="1794054" y="4012773"/>
                </a:cubicBezTo>
                <a:cubicBezTo>
                  <a:pt x="1783651" y="4025918"/>
                  <a:pt x="1776180" y="4043177"/>
                  <a:pt x="1771641" y="4064549"/>
                </a:cubicBezTo>
                <a:lnTo>
                  <a:pt x="1821573" y="4071358"/>
                </a:lnTo>
                <a:cubicBezTo>
                  <a:pt x="1827058" y="4049986"/>
                  <a:pt x="1835522" y="4035091"/>
                  <a:pt x="1846964" y="4026675"/>
                </a:cubicBezTo>
                <a:cubicBezTo>
                  <a:pt x="1858407" y="4018258"/>
                  <a:pt x="1876138" y="4014050"/>
                  <a:pt x="1900159" y="4014050"/>
                </a:cubicBezTo>
                <a:cubicBezTo>
                  <a:pt x="1925881" y="4014050"/>
                  <a:pt x="1945268" y="4019819"/>
                  <a:pt x="1958318" y="4031356"/>
                </a:cubicBezTo>
                <a:cubicBezTo>
                  <a:pt x="1967964" y="4039867"/>
                  <a:pt x="1972787" y="4054525"/>
                  <a:pt x="1972787" y="4075330"/>
                </a:cubicBezTo>
                <a:cubicBezTo>
                  <a:pt x="1972787" y="4077221"/>
                  <a:pt x="1972692" y="4081666"/>
                  <a:pt x="1972503" y="4088664"/>
                </a:cubicBezTo>
                <a:cubicBezTo>
                  <a:pt x="1953022" y="4095473"/>
                  <a:pt x="1922666" y="4101336"/>
                  <a:pt x="1881434" y="4106254"/>
                </a:cubicBezTo>
                <a:cubicBezTo>
                  <a:pt x="1861197" y="4108712"/>
                  <a:pt x="1846066" y="4111266"/>
                  <a:pt x="1836042" y="4113914"/>
                </a:cubicBezTo>
                <a:cubicBezTo>
                  <a:pt x="1822424" y="4117696"/>
                  <a:pt x="1810177" y="4123276"/>
                  <a:pt x="1799302" y="4130652"/>
                </a:cubicBezTo>
                <a:cubicBezTo>
                  <a:pt x="1788427" y="4138028"/>
                  <a:pt x="1779632" y="4147816"/>
                  <a:pt x="1772918" y="4160015"/>
                </a:cubicBezTo>
                <a:cubicBezTo>
                  <a:pt x="1766203" y="4172215"/>
                  <a:pt x="1762846" y="4185691"/>
                  <a:pt x="1762846" y="4200443"/>
                </a:cubicBezTo>
                <a:cubicBezTo>
                  <a:pt x="1762846" y="4225598"/>
                  <a:pt x="1771736" y="4246261"/>
                  <a:pt x="1789514" y="4262432"/>
                </a:cubicBezTo>
                <a:cubicBezTo>
                  <a:pt x="1807293" y="4278604"/>
                  <a:pt x="1832732" y="4286689"/>
                  <a:pt x="1865830" y="4286689"/>
                </a:cubicBezTo>
                <a:cubicBezTo>
                  <a:pt x="1885879" y="4286689"/>
                  <a:pt x="1904651" y="4283379"/>
                  <a:pt x="1922146" y="4276759"/>
                </a:cubicBezTo>
                <a:cubicBezTo>
                  <a:pt x="1939641" y="4270140"/>
                  <a:pt x="1957845" y="4258792"/>
                  <a:pt x="1976759" y="4242715"/>
                </a:cubicBezTo>
                <a:cubicBezTo>
                  <a:pt x="1978272" y="4256900"/>
                  <a:pt x="1981676" y="4269289"/>
                  <a:pt x="1986972" y="4279880"/>
                </a:cubicBezTo>
                <a:lnTo>
                  <a:pt x="2040308" y="4279880"/>
                </a:lnTo>
                <a:cubicBezTo>
                  <a:pt x="2033878" y="4268343"/>
                  <a:pt x="2029575" y="4256286"/>
                  <a:pt x="2027400" y="4243708"/>
                </a:cubicBezTo>
                <a:cubicBezTo>
                  <a:pt x="2025225" y="4231130"/>
                  <a:pt x="2024137" y="4201105"/>
                  <a:pt x="2024137" y="4153632"/>
                </a:cubicBezTo>
                <a:lnTo>
                  <a:pt x="2024137" y="4085543"/>
                </a:lnTo>
                <a:cubicBezTo>
                  <a:pt x="2024137" y="4062847"/>
                  <a:pt x="2023286" y="4047149"/>
                  <a:pt x="2021584" y="4038448"/>
                </a:cubicBezTo>
                <a:cubicBezTo>
                  <a:pt x="2018558" y="4024452"/>
                  <a:pt x="2013262" y="4012868"/>
                  <a:pt x="2005696" y="4003695"/>
                </a:cubicBezTo>
                <a:cubicBezTo>
                  <a:pt x="1998131" y="3994522"/>
                  <a:pt x="1986310" y="3986909"/>
                  <a:pt x="1970234" y="3980857"/>
                </a:cubicBezTo>
                <a:cubicBezTo>
                  <a:pt x="1954157" y="3974804"/>
                  <a:pt x="1933258" y="3971778"/>
                  <a:pt x="1907535" y="3971778"/>
                </a:cubicBezTo>
                <a:close/>
                <a:moveTo>
                  <a:pt x="1700297" y="3971778"/>
                </a:moveTo>
                <a:cubicBezTo>
                  <a:pt x="1688381" y="3971778"/>
                  <a:pt x="1677458" y="3975183"/>
                  <a:pt x="1667529" y="3981991"/>
                </a:cubicBezTo>
                <a:cubicBezTo>
                  <a:pt x="1657599" y="3988800"/>
                  <a:pt x="1646771" y="4002891"/>
                  <a:pt x="1635045" y="4024263"/>
                </a:cubicBezTo>
                <a:lnTo>
                  <a:pt x="1635045" y="3978587"/>
                </a:lnTo>
                <a:lnTo>
                  <a:pt x="1589085" y="3978587"/>
                </a:lnTo>
                <a:lnTo>
                  <a:pt x="1589085" y="4279880"/>
                </a:lnTo>
                <a:lnTo>
                  <a:pt x="1640151" y="4279880"/>
                </a:lnTo>
                <a:lnTo>
                  <a:pt x="1640151" y="4122141"/>
                </a:lnTo>
                <a:cubicBezTo>
                  <a:pt x="1640151" y="4100580"/>
                  <a:pt x="1642988" y="4080720"/>
                  <a:pt x="1648662" y="4062563"/>
                </a:cubicBezTo>
                <a:cubicBezTo>
                  <a:pt x="1652445" y="4050648"/>
                  <a:pt x="1658781" y="4041333"/>
                  <a:pt x="1667671" y="4034618"/>
                </a:cubicBezTo>
                <a:cubicBezTo>
                  <a:pt x="1676560" y="4027904"/>
                  <a:pt x="1686584" y="4024547"/>
                  <a:pt x="1697743" y="4024547"/>
                </a:cubicBezTo>
                <a:cubicBezTo>
                  <a:pt x="1710226" y="4024547"/>
                  <a:pt x="1722709" y="4028235"/>
                  <a:pt x="1735192" y="4035611"/>
                </a:cubicBezTo>
                <a:lnTo>
                  <a:pt x="1752782" y="3988233"/>
                </a:lnTo>
                <a:cubicBezTo>
                  <a:pt x="1735003" y="3977263"/>
                  <a:pt x="1717508" y="3971778"/>
                  <a:pt x="1700297" y="3971778"/>
                </a:cubicBezTo>
                <a:close/>
                <a:moveTo>
                  <a:pt x="1376730" y="3971778"/>
                </a:moveTo>
                <a:cubicBezTo>
                  <a:pt x="1350062" y="3971778"/>
                  <a:pt x="1326846" y="3978398"/>
                  <a:pt x="1307081" y="3991637"/>
                </a:cubicBezTo>
                <a:cubicBezTo>
                  <a:pt x="1287316" y="4004877"/>
                  <a:pt x="1272233" y="4023649"/>
                  <a:pt x="1261830" y="4047953"/>
                </a:cubicBezTo>
                <a:cubicBezTo>
                  <a:pt x="1251428" y="4072256"/>
                  <a:pt x="1246226" y="4098783"/>
                  <a:pt x="1246226" y="4127531"/>
                </a:cubicBezTo>
                <a:cubicBezTo>
                  <a:pt x="1246226" y="4169330"/>
                  <a:pt x="1257575" y="4205172"/>
                  <a:pt x="1280271" y="4235055"/>
                </a:cubicBezTo>
                <a:cubicBezTo>
                  <a:pt x="1302967" y="4264938"/>
                  <a:pt x="1335026" y="4279880"/>
                  <a:pt x="1376446" y="4279880"/>
                </a:cubicBezTo>
                <a:cubicBezTo>
                  <a:pt x="1409734" y="4279880"/>
                  <a:pt x="1437537" y="4266735"/>
                  <a:pt x="1459855" y="4240445"/>
                </a:cubicBezTo>
                <a:cubicBezTo>
                  <a:pt x="1460044" y="4273733"/>
                  <a:pt x="1458815" y="4295578"/>
                  <a:pt x="1456167" y="4305981"/>
                </a:cubicBezTo>
                <a:cubicBezTo>
                  <a:pt x="1451628" y="4323003"/>
                  <a:pt x="1442928" y="4336243"/>
                  <a:pt x="1430066" y="4345699"/>
                </a:cubicBezTo>
                <a:cubicBezTo>
                  <a:pt x="1417205" y="4355156"/>
                  <a:pt x="1398954" y="4359885"/>
                  <a:pt x="1375312" y="4359885"/>
                </a:cubicBezTo>
                <a:cubicBezTo>
                  <a:pt x="1353372" y="4359885"/>
                  <a:pt x="1336066" y="4355156"/>
                  <a:pt x="1323394" y="4345699"/>
                </a:cubicBezTo>
                <a:cubicBezTo>
                  <a:pt x="1313937" y="4338701"/>
                  <a:pt x="1308169" y="4327542"/>
                  <a:pt x="1306088" y="4312222"/>
                </a:cubicBezTo>
                <a:lnTo>
                  <a:pt x="1256440" y="4304846"/>
                </a:lnTo>
                <a:cubicBezTo>
                  <a:pt x="1255683" y="4337377"/>
                  <a:pt x="1266370" y="4361729"/>
                  <a:pt x="1288498" y="4377900"/>
                </a:cubicBezTo>
                <a:cubicBezTo>
                  <a:pt x="1310627" y="4394071"/>
                  <a:pt x="1339660" y="4402156"/>
                  <a:pt x="1375595" y="4402156"/>
                </a:cubicBezTo>
                <a:cubicBezTo>
                  <a:pt x="1405857" y="4402156"/>
                  <a:pt x="1431343" y="4396482"/>
                  <a:pt x="1452054" y="4385134"/>
                </a:cubicBezTo>
                <a:cubicBezTo>
                  <a:pt x="1472764" y="4373786"/>
                  <a:pt x="1487895" y="4358324"/>
                  <a:pt x="1497446" y="4338749"/>
                </a:cubicBezTo>
                <a:cubicBezTo>
                  <a:pt x="1506998" y="4319173"/>
                  <a:pt x="1511773" y="4285932"/>
                  <a:pt x="1511773" y="4239027"/>
                </a:cubicBezTo>
                <a:lnTo>
                  <a:pt x="1511773" y="3978587"/>
                </a:lnTo>
                <a:lnTo>
                  <a:pt x="1464678" y="3978587"/>
                </a:lnTo>
                <a:lnTo>
                  <a:pt x="1464678" y="4014901"/>
                </a:lnTo>
                <a:cubicBezTo>
                  <a:pt x="1441604" y="3986152"/>
                  <a:pt x="1412288" y="3971778"/>
                  <a:pt x="1376730" y="3971778"/>
                </a:cubicBezTo>
                <a:close/>
                <a:moveTo>
                  <a:pt x="1064228" y="3971778"/>
                </a:moveTo>
                <a:cubicBezTo>
                  <a:pt x="1026969" y="3971778"/>
                  <a:pt x="995383" y="3982937"/>
                  <a:pt x="969471" y="4005255"/>
                </a:cubicBezTo>
                <a:cubicBezTo>
                  <a:pt x="938453" y="4032112"/>
                  <a:pt x="922944" y="4073439"/>
                  <a:pt x="922944" y="4129234"/>
                </a:cubicBezTo>
                <a:cubicBezTo>
                  <a:pt x="922944" y="4180111"/>
                  <a:pt x="935947" y="4219073"/>
                  <a:pt x="961953" y="4246119"/>
                </a:cubicBezTo>
                <a:cubicBezTo>
                  <a:pt x="987959" y="4273166"/>
                  <a:pt x="1022051" y="4286689"/>
                  <a:pt x="1064228" y="4286689"/>
                </a:cubicBezTo>
                <a:cubicBezTo>
                  <a:pt x="1090518" y="4286689"/>
                  <a:pt x="1114775" y="4280542"/>
                  <a:pt x="1136998" y="4268248"/>
                </a:cubicBezTo>
                <a:cubicBezTo>
                  <a:pt x="1159222" y="4255954"/>
                  <a:pt x="1176149" y="4238696"/>
                  <a:pt x="1187781" y="4216472"/>
                </a:cubicBezTo>
                <a:cubicBezTo>
                  <a:pt x="1199413" y="4194249"/>
                  <a:pt x="1205229" y="4163751"/>
                  <a:pt x="1205229" y="4124978"/>
                </a:cubicBezTo>
                <a:cubicBezTo>
                  <a:pt x="1205229" y="4077127"/>
                  <a:pt x="1192084" y="4039631"/>
                  <a:pt x="1165794" y="4012490"/>
                </a:cubicBezTo>
                <a:cubicBezTo>
                  <a:pt x="1139504" y="3985349"/>
                  <a:pt x="1105649" y="3971778"/>
                  <a:pt x="1064228" y="3971778"/>
                </a:cubicBezTo>
                <a:close/>
                <a:moveTo>
                  <a:pt x="862096" y="3971778"/>
                </a:moveTo>
                <a:cubicBezTo>
                  <a:pt x="850181" y="3971778"/>
                  <a:pt x="839258" y="3975183"/>
                  <a:pt x="829329" y="3981991"/>
                </a:cubicBezTo>
                <a:cubicBezTo>
                  <a:pt x="819399" y="3988800"/>
                  <a:pt x="808571" y="4002891"/>
                  <a:pt x="796845" y="4024263"/>
                </a:cubicBezTo>
                <a:lnTo>
                  <a:pt x="796845" y="3978587"/>
                </a:lnTo>
                <a:lnTo>
                  <a:pt x="750885" y="3978587"/>
                </a:lnTo>
                <a:lnTo>
                  <a:pt x="750885" y="4279880"/>
                </a:lnTo>
                <a:lnTo>
                  <a:pt x="801951" y="4279880"/>
                </a:lnTo>
                <a:lnTo>
                  <a:pt x="801951" y="4122141"/>
                </a:lnTo>
                <a:cubicBezTo>
                  <a:pt x="801951" y="4100580"/>
                  <a:pt x="804788" y="4080720"/>
                  <a:pt x="810462" y="4062563"/>
                </a:cubicBezTo>
                <a:cubicBezTo>
                  <a:pt x="814245" y="4050648"/>
                  <a:pt x="820581" y="4041333"/>
                  <a:pt x="829471" y="4034618"/>
                </a:cubicBezTo>
                <a:cubicBezTo>
                  <a:pt x="838360" y="4027904"/>
                  <a:pt x="848384" y="4024547"/>
                  <a:pt x="859543" y="4024547"/>
                </a:cubicBezTo>
                <a:cubicBezTo>
                  <a:pt x="872026" y="4024547"/>
                  <a:pt x="884509" y="4028235"/>
                  <a:pt x="896992" y="4035611"/>
                </a:cubicBezTo>
                <a:lnTo>
                  <a:pt x="914582" y="3988233"/>
                </a:lnTo>
                <a:cubicBezTo>
                  <a:pt x="896803" y="3977263"/>
                  <a:pt x="879308" y="3971778"/>
                  <a:pt x="862096" y="3971778"/>
                </a:cubicBezTo>
                <a:close/>
                <a:moveTo>
                  <a:pt x="561510" y="3971778"/>
                </a:moveTo>
                <a:cubicBezTo>
                  <a:pt x="541840" y="3971778"/>
                  <a:pt x="525102" y="3975608"/>
                  <a:pt x="511295" y="3983268"/>
                </a:cubicBezTo>
                <a:cubicBezTo>
                  <a:pt x="497488" y="3990928"/>
                  <a:pt x="485099" y="4002418"/>
                  <a:pt x="474129" y="4017738"/>
                </a:cubicBezTo>
                <a:lnTo>
                  <a:pt x="474129" y="3978587"/>
                </a:lnTo>
                <a:lnTo>
                  <a:pt x="427602" y="3978587"/>
                </a:lnTo>
                <a:lnTo>
                  <a:pt x="427602" y="4395348"/>
                </a:lnTo>
                <a:lnTo>
                  <a:pt x="478669" y="4395348"/>
                </a:lnTo>
                <a:lnTo>
                  <a:pt x="478669" y="4248673"/>
                </a:lnTo>
                <a:cubicBezTo>
                  <a:pt x="487369" y="4259643"/>
                  <a:pt x="498481" y="4268721"/>
                  <a:pt x="512004" y="4275908"/>
                </a:cubicBezTo>
                <a:cubicBezTo>
                  <a:pt x="525527" y="4283095"/>
                  <a:pt x="540800" y="4286689"/>
                  <a:pt x="557822" y="4286689"/>
                </a:cubicBezTo>
                <a:cubicBezTo>
                  <a:pt x="581086" y="4286689"/>
                  <a:pt x="603262" y="4280117"/>
                  <a:pt x="624350" y="4266972"/>
                </a:cubicBezTo>
                <a:cubicBezTo>
                  <a:pt x="645439" y="4253827"/>
                  <a:pt x="661516" y="4234913"/>
                  <a:pt x="672580" y="4210231"/>
                </a:cubicBezTo>
                <a:cubicBezTo>
                  <a:pt x="683645" y="4185549"/>
                  <a:pt x="689177" y="4157793"/>
                  <a:pt x="689177" y="4126964"/>
                </a:cubicBezTo>
                <a:cubicBezTo>
                  <a:pt x="689177" y="4098215"/>
                  <a:pt x="684165" y="4071784"/>
                  <a:pt x="674141" y="4047669"/>
                </a:cubicBezTo>
                <a:cubicBezTo>
                  <a:pt x="664116" y="4023554"/>
                  <a:pt x="649269" y="4004877"/>
                  <a:pt x="629599" y="3991637"/>
                </a:cubicBezTo>
                <a:cubicBezTo>
                  <a:pt x="609929" y="3978398"/>
                  <a:pt x="587233" y="3971778"/>
                  <a:pt x="561510" y="3971778"/>
                </a:cubicBezTo>
                <a:close/>
                <a:moveTo>
                  <a:pt x="7930335" y="3904540"/>
                </a:moveTo>
                <a:cubicBezTo>
                  <a:pt x="7954166" y="3904540"/>
                  <a:pt x="7974073" y="3915794"/>
                  <a:pt x="7990054" y="3938301"/>
                </a:cubicBezTo>
                <a:cubicBezTo>
                  <a:pt x="8006037" y="3960808"/>
                  <a:pt x="8014027" y="4006295"/>
                  <a:pt x="8014027" y="4074763"/>
                </a:cubicBezTo>
                <a:cubicBezTo>
                  <a:pt x="8014027" y="4142851"/>
                  <a:pt x="8006037" y="4188244"/>
                  <a:pt x="7990054" y="4210940"/>
                </a:cubicBezTo>
                <a:cubicBezTo>
                  <a:pt x="7974073" y="4233637"/>
                  <a:pt x="7954355" y="4244985"/>
                  <a:pt x="7930902" y="4244985"/>
                </a:cubicBezTo>
                <a:cubicBezTo>
                  <a:pt x="7907450" y="4244985"/>
                  <a:pt x="7887732" y="4233684"/>
                  <a:pt x="7871750" y="4211082"/>
                </a:cubicBezTo>
                <a:cubicBezTo>
                  <a:pt x="7855768" y="4188480"/>
                  <a:pt x="7847777" y="4143040"/>
                  <a:pt x="7847777" y="4074763"/>
                </a:cubicBezTo>
                <a:cubicBezTo>
                  <a:pt x="7847777" y="4006485"/>
                  <a:pt x="7856572" y="3959673"/>
                  <a:pt x="7874161" y="3934329"/>
                </a:cubicBezTo>
                <a:cubicBezTo>
                  <a:pt x="7888158" y="3914470"/>
                  <a:pt x="7906882" y="3904540"/>
                  <a:pt x="7930335" y="3904540"/>
                </a:cubicBezTo>
                <a:close/>
                <a:moveTo>
                  <a:pt x="6111060" y="3904540"/>
                </a:moveTo>
                <a:cubicBezTo>
                  <a:pt x="6134891" y="3904540"/>
                  <a:pt x="6154797" y="3915794"/>
                  <a:pt x="6170779" y="3938301"/>
                </a:cubicBezTo>
                <a:cubicBezTo>
                  <a:pt x="6186762" y="3960808"/>
                  <a:pt x="6194752" y="4006295"/>
                  <a:pt x="6194752" y="4074763"/>
                </a:cubicBezTo>
                <a:cubicBezTo>
                  <a:pt x="6194752" y="4142851"/>
                  <a:pt x="6186762" y="4188244"/>
                  <a:pt x="6170779" y="4210940"/>
                </a:cubicBezTo>
                <a:cubicBezTo>
                  <a:pt x="6154797" y="4233637"/>
                  <a:pt x="6135080" y="4244985"/>
                  <a:pt x="6111627" y="4244985"/>
                </a:cubicBezTo>
                <a:cubicBezTo>
                  <a:pt x="6088175" y="4244985"/>
                  <a:pt x="6068457" y="4233684"/>
                  <a:pt x="6052475" y="4211082"/>
                </a:cubicBezTo>
                <a:cubicBezTo>
                  <a:pt x="6036493" y="4188480"/>
                  <a:pt x="6028502" y="4143040"/>
                  <a:pt x="6028502" y="4074763"/>
                </a:cubicBezTo>
                <a:cubicBezTo>
                  <a:pt x="6028502" y="4006485"/>
                  <a:pt x="6037297" y="3959673"/>
                  <a:pt x="6054886" y="3934329"/>
                </a:cubicBezTo>
                <a:cubicBezTo>
                  <a:pt x="6068883" y="3914470"/>
                  <a:pt x="6087607" y="3904540"/>
                  <a:pt x="6111060" y="3904540"/>
                </a:cubicBezTo>
                <a:close/>
                <a:moveTo>
                  <a:pt x="8446396" y="3869361"/>
                </a:moveTo>
                <a:lnTo>
                  <a:pt x="8446396" y="3918442"/>
                </a:lnTo>
                <a:lnTo>
                  <a:pt x="8650095" y="3918442"/>
                </a:lnTo>
                <a:cubicBezTo>
                  <a:pt x="8624184" y="3947947"/>
                  <a:pt x="8599738" y="3984214"/>
                  <a:pt x="8576758" y="4027242"/>
                </a:cubicBezTo>
                <a:cubicBezTo>
                  <a:pt x="8553778" y="4070270"/>
                  <a:pt x="8536141" y="4114954"/>
                  <a:pt x="8523847" y="4161292"/>
                </a:cubicBezTo>
                <a:cubicBezTo>
                  <a:pt x="8511554" y="4207630"/>
                  <a:pt x="8505123" y="4247160"/>
                  <a:pt x="8504556" y="4279880"/>
                </a:cubicBezTo>
                <a:lnTo>
                  <a:pt x="8557041" y="4279880"/>
                </a:lnTo>
                <a:cubicBezTo>
                  <a:pt x="8559878" y="4238459"/>
                  <a:pt x="8566403" y="4200349"/>
                  <a:pt x="8576616" y="4165548"/>
                </a:cubicBezTo>
                <a:cubicBezTo>
                  <a:pt x="8590801" y="4116183"/>
                  <a:pt x="8610897" y="4068143"/>
                  <a:pt x="8636903" y="4021426"/>
                </a:cubicBezTo>
                <a:cubicBezTo>
                  <a:pt x="8662910" y="3974710"/>
                  <a:pt x="8689152" y="3937261"/>
                  <a:pt x="8715631" y="3909080"/>
                </a:cubicBezTo>
                <a:lnTo>
                  <a:pt x="8715631" y="3869361"/>
                </a:lnTo>
                <a:close/>
                <a:moveTo>
                  <a:pt x="5008844" y="3863971"/>
                </a:moveTo>
                <a:lnTo>
                  <a:pt x="5008844" y="4279880"/>
                </a:lnTo>
                <a:lnTo>
                  <a:pt x="5056222" y="4279880"/>
                </a:lnTo>
                <a:lnTo>
                  <a:pt x="5056222" y="4242148"/>
                </a:lnTo>
                <a:cubicBezTo>
                  <a:pt x="5076460" y="4271842"/>
                  <a:pt x="5104357" y="4286689"/>
                  <a:pt x="5139915" y="4286689"/>
                </a:cubicBezTo>
                <a:cubicBezTo>
                  <a:pt x="5175662" y="4286689"/>
                  <a:pt x="5206302" y="4272598"/>
                  <a:pt x="5231835" y="4244417"/>
                </a:cubicBezTo>
                <a:cubicBezTo>
                  <a:pt x="5257368" y="4216236"/>
                  <a:pt x="5270134" y="4176328"/>
                  <a:pt x="5270134" y="4124694"/>
                </a:cubicBezTo>
                <a:cubicBezTo>
                  <a:pt x="5270134" y="4102944"/>
                  <a:pt x="5267108" y="4082517"/>
                  <a:pt x="5261056" y="4063414"/>
                </a:cubicBezTo>
                <a:cubicBezTo>
                  <a:pt x="5255004" y="4044312"/>
                  <a:pt x="5246635" y="4027999"/>
                  <a:pt x="5235949" y="4014476"/>
                </a:cubicBezTo>
                <a:cubicBezTo>
                  <a:pt x="5225262" y="4000952"/>
                  <a:pt x="5211644" y="3990455"/>
                  <a:pt x="5195095" y="3982984"/>
                </a:cubicBezTo>
                <a:cubicBezTo>
                  <a:pt x="5178546" y="3975514"/>
                  <a:pt x="5161003" y="3971778"/>
                  <a:pt x="5142468" y="3971778"/>
                </a:cubicBezTo>
                <a:cubicBezTo>
                  <a:pt x="5108991" y="3971778"/>
                  <a:pt x="5081472" y="3985301"/>
                  <a:pt x="5059911" y="4012348"/>
                </a:cubicBezTo>
                <a:lnTo>
                  <a:pt x="5059911" y="3863971"/>
                </a:lnTo>
                <a:close/>
                <a:moveTo>
                  <a:pt x="4553495" y="3863971"/>
                </a:moveTo>
                <a:lnTo>
                  <a:pt x="4553495" y="4013199"/>
                </a:lnTo>
                <a:cubicBezTo>
                  <a:pt x="4544605" y="4000905"/>
                  <a:pt x="4533068" y="3990928"/>
                  <a:pt x="4518883" y="3983268"/>
                </a:cubicBezTo>
                <a:cubicBezTo>
                  <a:pt x="4504698" y="3975608"/>
                  <a:pt x="4488527" y="3971778"/>
                  <a:pt x="4470369" y="3971778"/>
                </a:cubicBezTo>
                <a:cubicBezTo>
                  <a:pt x="4445593" y="3971778"/>
                  <a:pt x="4423180" y="3978303"/>
                  <a:pt x="4403132" y="3991354"/>
                </a:cubicBezTo>
                <a:cubicBezTo>
                  <a:pt x="4383083" y="4004404"/>
                  <a:pt x="4368047" y="4023176"/>
                  <a:pt x="4358023" y="4047669"/>
                </a:cubicBezTo>
                <a:cubicBezTo>
                  <a:pt x="4347999" y="4072162"/>
                  <a:pt x="4342986" y="4099445"/>
                  <a:pt x="4342986" y="4129517"/>
                </a:cubicBezTo>
                <a:cubicBezTo>
                  <a:pt x="4342986" y="4160346"/>
                  <a:pt x="4348519" y="4187629"/>
                  <a:pt x="4359583" y="4211366"/>
                </a:cubicBezTo>
                <a:cubicBezTo>
                  <a:pt x="4370648" y="4235102"/>
                  <a:pt x="4386251" y="4253590"/>
                  <a:pt x="4406394" y="4266830"/>
                </a:cubicBezTo>
                <a:cubicBezTo>
                  <a:pt x="4426537" y="4280069"/>
                  <a:pt x="4448619" y="4286689"/>
                  <a:pt x="4472639" y="4286689"/>
                </a:cubicBezTo>
                <a:cubicBezTo>
                  <a:pt x="4509710" y="4286689"/>
                  <a:pt x="4537796" y="4271747"/>
                  <a:pt x="4556899" y="4241864"/>
                </a:cubicBezTo>
                <a:lnTo>
                  <a:pt x="4556899" y="4279880"/>
                </a:lnTo>
                <a:lnTo>
                  <a:pt x="4604278" y="4279880"/>
                </a:lnTo>
                <a:lnTo>
                  <a:pt x="4604278" y="3863971"/>
                </a:lnTo>
                <a:close/>
                <a:moveTo>
                  <a:pt x="4037293" y="3863971"/>
                </a:moveTo>
                <a:lnTo>
                  <a:pt x="4037293" y="4279880"/>
                </a:lnTo>
                <a:lnTo>
                  <a:pt x="4084672" y="4279880"/>
                </a:lnTo>
                <a:lnTo>
                  <a:pt x="4084672" y="4242148"/>
                </a:lnTo>
                <a:cubicBezTo>
                  <a:pt x="4104909" y="4271842"/>
                  <a:pt x="4132807" y="4286689"/>
                  <a:pt x="4168365" y="4286689"/>
                </a:cubicBezTo>
                <a:cubicBezTo>
                  <a:pt x="4204111" y="4286689"/>
                  <a:pt x="4234751" y="4272598"/>
                  <a:pt x="4260285" y="4244417"/>
                </a:cubicBezTo>
                <a:cubicBezTo>
                  <a:pt x="4285818" y="4216236"/>
                  <a:pt x="4298584" y="4176328"/>
                  <a:pt x="4298584" y="4124694"/>
                </a:cubicBezTo>
                <a:cubicBezTo>
                  <a:pt x="4298584" y="4102944"/>
                  <a:pt x="4295558" y="4082517"/>
                  <a:pt x="4289506" y="4063414"/>
                </a:cubicBezTo>
                <a:cubicBezTo>
                  <a:pt x="4283454" y="4044312"/>
                  <a:pt x="4275084" y="4027999"/>
                  <a:pt x="4264398" y="4014476"/>
                </a:cubicBezTo>
                <a:cubicBezTo>
                  <a:pt x="4253712" y="4000952"/>
                  <a:pt x="4240094" y="3990455"/>
                  <a:pt x="4223545" y="3982984"/>
                </a:cubicBezTo>
                <a:cubicBezTo>
                  <a:pt x="4206996" y="3975514"/>
                  <a:pt x="4189453" y="3971778"/>
                  <a:pt x="4170918" y="3971778"/>
                </a:cubicBezTo>
                <a:cubicBezTo>
                  <a:pt x="4137441" y="3971778"/>
                  <a:pt x="4109922" y="3985301"/>
                  <a:pt x="4088360" y="4012348"/>
                </a:cubicBezTo>
                <a:lnTo>
                  <a:pt x="4088360" y="3863971"/>
                </a:lnTo>
                <a:close/>
                <a:moveTo>
                  <a:pt x="8257305" y="3862269"/>
                </a:moveTo>
                <a:cubicBezTo>
                  <a:pt x="8217777" y="3862269"/>
                  <a:pt x="8186285" y="3872529"/>
                  <a:pt x="8162832" y="3893050"/>
                </a:cubicBezTo>
                <a:cubicBezTo>
                  <a:pt x="8139380" y="3913572"/>
                  <a:pt x="8125857" y="3943408"/>
                  <a:pt x="8122263" y="3982559"/>
                </a:cubicBezTo>
                <a:lnTo>
                  <a:pt x="8174748" y="3987949"/>
                </a:lnTo>
                <a:cubicBezTo>
                  <a:pt x="8174937" y="3961848"/>
                  <a:pt x="8182408" y="3941422"/>
                  <a:pt x="8197160" y="3926669"/>
                </a:cubicBezTo>
                <a:cubicBezTo>
                  <a:pt x="8211913" y="3911917"/>
                  <a:pt x="8231583" y="3904540"/>
                  <a:pt x="8256171" y="3904540"/>
                </a:cubicBezTo>
                <a:cubicBezTo>
                  <a:pt x="8279434" y="3904540"/>
                  <a:pt x="8298301" y="3911491"/>
                  <a:pt x="8312770" y="3925393"/>
                </a:cubicBezTo>
                <a:cubicBezTo>
                  <a:pt x="8327238" y="3939294"/>
                  <a:pt x="8334473" y="3956364"/>
                  <a:pt x="8334473" y="3976601"/>
                </a:cubicBezTo>
                <a:cubicBezTo>
                  <a:pt x="8334473" y="3995893"/>
                  <a:pt x="8326529" y="4016367"/>
                  <a:pt x="8310642" y="4038023"/>
                </a:cubicBezTo>
                <a:cubicBezTo>
                  <a:pt x="8294754" y="4059679"/>
                  <a:pt x="8264209" y="4089042"/>
                  <a:pt x="8219005" y="4126113"/>
                </a:cubicBezTo>
                <a:cubicBezTo>
                  <a:pt x="8189879" y="4149944"/>
                  <a:pt x="8167608" y="4170938"/>
                  <a:pt x="8152193" y="4189095"/>
                </a:cubicBezTo>
                <a:cubicBezTo>
                  <a:pt x="8136779" y="4207252"/>
                  <a:pt x="8125573" y="4225693"/>
                  <a:pt x="8118574" y="4244417"/>
                </a:cubicBezTo>
                <a:cubicBezTo>
                  <a:pt x="8114225" y="4255765"/>
                  <a:pt x="8112239" y="4267586"/>
                  <a:pt x="8112617" y="4279880"/>
                </a:cubicBezTo>
                <a:lnTo>
                  <a:pt x="8387525" y="4279880"/>
                </a:lnTo>
                <a:lnTo>
                  <a:pt x="8387525" y="4230799"/>
                </a:lnTo>
                <a:lnTo>
                  <a:pt x="8183543" y="4230799"/>
                </a:lnTo>
                <a:cubicBezTo>
                  <a:pt x="8189217" y="4221532"/>
                  <a:pt x="8196404" y="4212311"/>
                  <a:pt x="8205104" y="4203138"/>
                </a:cubicBezTo>
                <a:cubicBezTo>
                  <a:pt x="8213805" y="4193965"/>
                  <a:pt x="8233474" y="4176517"/>
                  <a:pt x="8264114" y="4150795"/>
                </a:cubicBezTo>
                <a:cubicBezTo>
                  <a:pt x="8300807" y="4119777"/>
                  <a:pt x="8327049" y="4095378"/>
                  <a:pt x="8342842" y="4077600"/>
                </a:cubicBezTo>
                <a:cubicBezTo>
                  <a:pt x="8358635" y="4059821"/>
                  <a:pt x="8369936" y="4042893"/>
                  <a:pt x="8376745" y="4026817"/>
                </a:cubicBezTo>
                <a:cubicBezTo>
                  <a:pt x="8383554" y="4010740"/>
                  <a:pt x="8386958" y="3994380"/>
                  <a:pt x="8386958" y="3977736"/>
                </a:cubicBezTo>
                <a:cubicBezTo>
                  <a:pt x="8386958" y="3945015"/>
                  <a:pt x="8375326" y="3917591"/>
                  <a:pt x="8352062" y="3895462"/>
                </a:cubicBezTo>
                <a:cubicBezTo>
                  <a:pt x="8328799" y="3873333"/>
                  <a:pt x="8297214" y="3862269"/>
                  <a:pt x="8257305" y="3862269"/>
                </a:cubicBezTo>
                <a:close/>
                <a:moveTo>
                  <a:pt x="7930902" y="3862269"/>
                </a:moveTo>
                <a:cubicBezTo>
                  <a:pt x="7900641" y="3862269"/>
                  <a:pt x="7875533" y="3870401"/>
                  <a:pt x="7855579" y="3886667"/>
                </a:cubicBezTo>
                <a:cubicBezTo>
                  <a:pt x="7835625" y="3902933"/>
                  <a:pt x="7820589" y="3926055"/>
                  <a:pt x="7810470" y="3956033"/>
                </a:cubicBezTo>
                <a:cubicBezTo>
                  <a:pt x="7800351" y="3986011"/>
                  <a:pt x="7795292" y="4025587"/>
                  <a:pt x="7795292" y="4074763"/>
                </a:cubicBezTo>
                <a:cubicBezTo>
                  <a:pt x="7795292" y="4152876"/>
                  <a:pt x="7809004" y="4209238"/>
                  <a:pt x="7836429" y="4243850"/>
                </a:cubicBezTo>
                <a:cubicBezTo>
                  <a:pt x="7859315" y="4272598"/>
                  <a:pt x="7890806" y="4286973"/>
                  <a:pt x="7930902" y="4286973"/>
                </a:cubicBezTo>
                <a:cubicBezTo>
                  <a:pt x="7961353" y="4286973"/>
                  <a:pt x="7986556" y="4278793"/>
                  <a:pt x="8006509" y="4262432"/>
                </a:cubicBezTo>
                <a:cubicBezTo>
                  <a:pt x="8026463" y="4246072"/>
                  <a:pt x="8041452" y="4222903"/>
                  <a:pt x="8051477" y="4192925"/>
                </a:cubicBezTo>
                <a:cubicBezTo>
                  <a:pt x="8061501" y="4162947"/>
                  <a:pt x="8066512" y="4123560"/>
                  <a:pt x="8066512" y="4074763"/>
                </a:cubicBezTo>
                <a:cubicBezTo>
                  <a:pt x="8066512" y="4033531"/>
                  <a:pt x="8063392" y="4000763"/>
                  <a:pt x="8057150" y="3976459"/>
                </a:cubicBezTo>
                <a:cubicBezTo>
                  <a:pt x="8050909" y="3952155"/>
                  <a:pt x="8042303" y="3931539"/>
                  <a:pt x="8031334" y="3914612"/>
                </a:cubicBezTo>
                <a:cubicBezTo>
                  <a:pt x="8020364" y="3897684"/>
                  <a:pt x="8006462" y="3884728"/>
                  <a:pt x="7989629" y="3875744"/>
                </a:cubicBezTo>
                <a:cubicBezTo>
                  <a:pt x="7972796" y="3866760"/>
                  <a:pt x="7953221" y="3862269"/>
                  <a:pt x="7930902" y="3862269"/>
                </a:cubicBezTo>
                <a:close/>
                <a:moveTo>
                  <a:pt x="7609605" y="3862269"/>
                </a:moveTo>
                <a:cubicBezTo>
                  <a:pt x="7570077" y="3862269"/>
                  <a:pt x="7538585" y="3872529"/>
                  <a:pt x="7515132" y="3893050"/>
                </a:cubicBezTo>
                <a:cubicBezTo>
                  <a:pt x="7491680" y="3913572"/>
                  <a:pt x="7478157" y="3943408"/>
                  <a:pt x="7474563" y="3982559"/>
                </a:cubicBezTo>
                <a:lnTo>
                  <a:pt x="7527048" y="3987949"/>
                </a:lnTo>
                <a:cubicBezTo>
                  <a:pt x="7527237" y="3961848"/>
                  <a:pt x="7534708" y="3941422"/>
                  <a:pt x="7549460" y="3926669"/>
                </a:cubicBezTo>
                <a:cubicBezTo>
                  <a:pt x="7564213" y="3911917"/>
                  <a:pt x="7583883" y="3904540"/>
                  <a:pt x="7608471" y="3904540"/>
                </a:cubicBezTo>
                <a:cubicBezTo>
                  <a:pt x="7631734" y="3904540"/>
                  <a:pt x="7650601" y="3911491"/>
                  <a:pt x="7665070" y="3925393"/>
                </a:cubicBezTo>
                <a:cubicBezTo>
                  <a:pt x="7679538" y="3939294"/>
                  <a:pt x="7686773" y="3956364"/>
                  <a:pt x="7686773" y="3976601"/>
                </a:cubicBezTo>
                <a:cubicBezTo>
                  <a:pt x="7686773" y="3995893"/>
                  <a:pt x="7678829" y="4016367"/>
                  <a:pt x="7662942" y="4038023"/>
                </a:cubicBezTo>
                <a:cubicBezTo>
                  <a:pt x="7647054" y="4059679"/>
                  <a:pt x="7616509" y="4089042"/>
                  <a:pt x="7571305" y="4126113"/>
                </a:cubicBezTo>
                <a:cubicBezTo>
                  <a:pt x="7542179" y="4149944"/>
                  <a:pt x="7519908" y="4170938"/>
                  <a:pt x="7504493" y="4189095"/>
                </a:cubicBezTo>
                <a:cubicBezTo>
                  <a:pt x="7489079" y="4207252"/>
                  <a:pt x="7477873" y="4225693"/>
                  <a:pt x="7470874" y="4244417"/>
                </a:cubicBezTo>
                <a:cubicBezTo>
                  <a:pt x="7466525" y="4255765"/>
                  <a:pt x="7464539" y="4267586"/>
                  <a:pt x="7464917" y="4279880"/>
                </a:cubicBezTo>
                <a:lnTo>
                  <a:pt x="7739825" y="4279880"/>
                </a:lnTo>
                <a:lnTo>
                  <a:pt x="7739825" y="4230799"/>
                </a:lnTo>
                <a:lnTo>
                  <a:pt x="7535843" y="4230799"/>
                </a:lnTo>
                <a:cubicBezTo>
                  <a:pt x="7541517" y="4221532"/>
                  <a:pt x="7548704" y="4212311"/>
                  <a:pt x="7557404" y="4203138"/>
                </a:cubicBezTo>
                <a:cubicBezTo>
                  <a:pt x="7566105" y="4193965"/>
                  <a:pt x="7585774" y="4176517"/>
                  <a:pt x="7616414" y="4150795"/>
                </a:cubicBezTo>
                <a:cubicBezTo>
                  <a:pt x="7653107" y="4119777"/>
                  <a:pt x="7679349" y="4095378"/>
                  <a:pt x="7695142" y="4077600"/>
                </a:cubicBezTo>
                <a:cubicBezTo>
                  <a:pt x="7710935" y="4059821"/>
                  <a:pt x="7722236" y="4042893"/>
                  <a:pt x="7729045" y="4026817"/>
                </a:cubicBezTo>
                <a:cubicBezTo>
                  <a:pt x="7735854" y="4010740"/>
                  <a:pt x="7739258" y="3994380"/>
                  <a:pt x="7739258" y="3977736"/>
                </a:cubicBezTo>
                <a:cubicBezTo>
                  <a:pt x="7739258" y="3945015"/>
                  <a:pt x="7727626" y="3917591"/>
                  <a:pt x="7704362" y="3895462"/>
                </a:cubicBezTo>
                <a:cubicBezTo>
                  <a:pt x="7681099" y="3873333"/>
                  <a:pt x="7649514" y="3862269"/>
                  <a:pt x="7609605" y="3862269"/>
                </a:cubicBezTo>
                <a:close/>
                <a:moveTo>
                  <a:pt x="6783158" y="3862269"/>
                </a:moveTo>
                <a:cubicBezTo>
                  <a:pt x="6774269" y="3880236"/>
                  <a:pt x="6759138" y="3898772"/>
                  <a:pt x="6737766" y="3917874"/>
                </a:cubicBezTo>
                <a:cubicBezTo>
                  <a:pt x="6716394" y="3936977"/>
                  <a:pt x="6691428" y="3953243"/>
                  <a:pt x="6662868" y="3966671"/>
                </a:cubicBezTo>
                <a:lnTo>
                  <a:pt x="6662868" y="4016036"/>
                </a:lnTo>
                <a:cubicBezTo>
                  <a:pt x="6678755" y="4010173"/>
                  <a:pt x="6696676" y="4001378"/>
                  <a:pt x="6716630" y="3989651"/>
                </a:cubicBezTo>
                <a:cubicBezTo>
                  <a:pt x="6736584" y="3977925"/>
                  <a:pt x="6752708" y="3966199"/>
                  <a:pt x="6765001" y="3954472"/>
                </a:cubicBezTo>
                <a:lnTo>
                  <a:pt x="6765001" y="4279880"/>
                </a:lnTo>
                <a:lnTo>
                  <a:pt x="6816068" y="4279880"/>
                </a:lnTo>
                <a:lnTo>
                  <a:pt x="6816068" y="3862269"/>
                </a:lnTo>
                <a:close/>
                <a:moveTo>
                  <a:pt x="6438030" y="3862269"/>
                </a:moveTo>
                <a:cubicBezTo>
                  <a:pt x="6398501" y="3862269"/>
                  <a:pt x="6367010" y="3872529"/>
                  <a:pt x="6343557" y="3893050"/>
                </a:cubicBezTo>
                <a:cubicBezTo>
                  <a:pt x="6320105" y="3913572"/>
                  <a:pt x="6306581" y="3943408"/>
                  <a:pt x="6302988" y="3982559"/>
                </a:cubicBezTo>
                <a:lnTo>
                  <a:pt x="6355473" y="3987949"/>
                </a:lnTo>
                <a:cubicBezTo>
                  <a:pt x="6355662" y="3961848"/>
                  <a:pt x="6363133" y="3941422"/>
                  <a:pt x="6377885" y="3926669"/>
                </a:cubicBezTo>
                <a:cubicBezTo>
                  <a:pt x="6392638" y="3911917"/>
                  <a:pt x="6412308" y="3904540"/>
                  <a:pt x="6436896" y="3904540"/>
                </a:cubicBezTo>
                <a:cubicBezTo>
                  <a:pt x="6460159" y="3904540"/>
                  <a:pt x="6479026" y="3911491"/>
                  <a:pt x="6493495" y="3925393"/>
                </a:cubicBezTo>
                <a:cubicBezTo>
                  <a:pt x="6507963" y="3939294"/>
                  <a:pt x="6515198" y="3956364"/>
                  <a:pt x="6515198" y="3976601"/>
                </a:cubicBezTo>
                <a:cubicBezTo>
                  <a:pt x="6515198" y="3995893"/>
                  <a:pt x="6507254" y="4016367"/>
                  <a:pt x="6491367" y="4038023"/>
                </a:cubicBezTo>
                <a:cubicBezTo>
                  <a:pt x="6475479" y="4059679"/>
                  <a:pt x="6444934" y="4089042"/>
                  <a:pt x="6399730" y="4126113"/>
                </a:cubicBezTo>
                <a:cubicBezTo>
                  <a:pt x="6370604" y="4149944"/>
                  <a:pt x="6348333" y="4170938"/>
                  <a:pt x="6332918" y="4189095"/>
                </a:cubicBezTo>
                <a:cubicBezTo>
                  <a:pt x="6317504" y="4207252"/>
                  <a:pt x="6306297" y="4225693"/>
                  <a:pt x="6299299" y="4244417"/>
                </a:cubicBezTo>
                <a:cubicBezTo>
                  <a:pt x="6294949" y="4255765"/>
                  <a:pt x="6292963" y="4267586"/>
                  <a:pt x="6293342" y="4279880"/>
                </a:cubicBezTo>
                <a:lnTo>
                  <a:pt x="6568250" y="4279880"/>
                </a:lnTo>
                <a:lnTo>
                  <a:pt x="6568250" y="4230799"/>
                </a:lnTo>
                <a:lnTo>
                  <a:pt x="6364268" y="4230799"/>
                </a:lnTo>
                <a:cubicBezTo>
                  <a:pt x="6369942" y="4221532"/>
                  <a:pt x="6377129" y="4212311"/>
                  <a:pt x="6385829" y="4203138"/>
                </a:cubicBezTo>
                <a:cubicBezTo>
                  <a:pt x="6394529" y="4193965"/>
                  <a:pt x="6414199" y="4176517"/>
                  <a:pt x="6444839" y="4150795"/>
                </a:cubicBezTo>
                <a:cubicBezTo>
                  <a:pt x="6481532" y="4119777"/>
                  <a:pt x="6507774" y="4095378"/>
                  <a:pt x="6523567" y="4077600"/>
                </a:cubicBezTo>
                <a:cubicBezTo>
                  <a:pt x="6539360" y="4059821"/>
                  <a:pt x="6550661" y="4042893"/>
                  <a:pt x="6557470" y="4026817"/>
                </a:cubicBezTo>
                <a:cubicBezTo>
                  <a:pt x="6564279" y="4010740"/>
                  <a:pt x="6567683" y="3994380"/>
                  <a:pt x="6567683" y="3977736"/>
                </a:cubicBezTo>
                <a:cubicBezTo>
                  <a:pt x="6567683" y="3945015"/>
                  <a:pt x="6556051" y="3917591"/>
                  <a:pt x="6532787" y="3895462"/>
                </a:cubicBezTo>
                <a:cubicBezTo>
                  <a:pt x="6509524" y="3873333"/>
                  <a:pt x="6477938" y="3862269"/>
                  <a:pt x="6438030" y="3862269"/>
                </a:cubicBezTo>
                <a:close/>
                <a:moveTo>
                  <a:pt x="6111627" y="3862269"/>
                </a:moveTo>
                <a:cubicBezTo>
                  <a:pt x="6081366" y="3862269"/>
                  <a:pt x="6056258" y="3870401"/>
                  <a:pt x="6036304" y="3886667"/>
                </a:cubicBezTo>
                <a:cubicBezTo>
                  <a:pt x="6016350" y="3902933"/>
                  <a:pt x="6001314" y="3926055"/>
                  <a:pt x="5991195" y="3956033"/>
                </a:cubicBezTo>
                <a:cubicBezTo>
                  <a:pt x="5981076" y="3986011"/>
                  <a:pt x="5976017" y="4025587"/>
                  <a:pt x="5976017" y="4074763"/>
                </a:cubicBezTo>
                <a:cubicBezTo>
                  <a:pt x="5976017" y="4152876"/>
                  <a:pt x="5989729" y="4209238"/>
                  <a:pt x="6017154" y="4243850"/>
                </a:cubicBezTo>
                <a:cubicBezTo>
                  <a:pt x="6040039" y="4272598"/>
                  <a:pt x="6071530" y="4286973"/>
                  <a:pt x="6111627" y="4286973"/>
                </a:cubicBezTo>
                <a:cubicBezTo>
                  <a:pt x="6142078" y="4286973"/>
                  <a:pt x="6167280" y="4278793"/>
                  <a:pt x="6187234" y="4262432"/>
                </a:cubicBezTo>
                <a:cubicBezTo>
                  <a:pt x="6207188" y="4246072"/>
                  <a:pt x="6222177" y="4222903"/>
                  <a:pt x="6232201" y="4192925"/>
                </a:cubicBezTo>
                <a:cubicBezTo>
                  <a:pt x="6242226" y="4162947"/>
                  <a:pt x="6247237" y="4123560"/>
                  <a:pt x="6247237" y="4074763"/>
                </a:cubicBezTo>
                <a:cubicBezTo>
                  <a:pt x="6247237" y="4033531"/>
                  <a:pt x="6244117" y="4000763"/>
                  <a:pt x="6237875" y="3976459"/>
                </a:cubicBezTo>
                <a:cubicBezTo>
                  <a:pt x="6231634" y="3952155"/>
                  <a:pt x="6223028" y="3931539"/>
                  <a:pt x="6212058" y="3914612"/>
                </a:cubicBezTo>
                <a:cubicBezTo>
                  <a:pt x="6201089" y="3897684"/>
                  <a:pt x="6187187" y="3884728"/>
                  <a:pt x="6170354" y="3875744"/>
                </a:cubicBezTo>
                <a:cubicBezTo>
                  <a:pt x="6153521" y="3866760"/>
                  <a:pt x="6133945" y="3862269"/>
                  <a:pt x="6111627" y="3862269"/>
                </a:cubicBezTo>
                <a:close/>
                <a:moveTo>
                  <a:pt x="5790330" y="3862269"/>
                </a:moveTo>
                <a:cubicBezTo>
                  <a:pt x="5750801" y="3862269"/>
                  <a:pt x="5719310" y="3872529"/>
                  <a:pt x="5695857" y="3893050"/>
                </a:cubicBezTo>
                <a:cubicBezTo>
                  <a:pt x="5672404" y="3913572"/>
                  <a:pt x="5658881" y="3943408"/>
                  <a:pt x="5655288" y="3982559"/>
                </a:cubicBezTo>
                <a:lnTo>
                  <a:pt x="5707773" y="3987949"/>
                </a:lnTo>
                <a:cubicBezTo>
                  <a:pt x="5707962" y="3961848"/>
                  <a:pt x="5715433" y="3941422"/>
                  <a:pt x="5730185" y="3926669"/>
                </a:cubicBezTo>
                <a:cubicBezTo>
                  <a:pt x="5744938" y="3911917"/>
                  <a:pt x="5764608" y="3904540"/>
                  <a:pt x="5789196" y="3904540"/>
                </a:cubicBezTo>
                <a:cubicBezTo>
                  <a:pt x="5812459" y="3904540"/>
                  <a:pt x="5831326" y="3911491"/>
                  <a:pt x="5845795" y="3925393"/>
                </a:cubicBezTo>
                <a:cubicBezTo>
                  <a:pt x="5860263" y="3939294"/>
                  <a:pt x="5867498" y="3956364"/>
                  <a:pt x="5867498" y="3976601"/>
                </a:cubicBezTo>
                <a:cubicBezTo>
                  <a:pt x="5867498" y="3995893"/>
                  <a:pt x="5859554" y="4016367"/>
                  <a:pt x="5843667" y="4038023"/>
                </a:cubicBezTo>
                <a:cubicBezTo>
                  <a:pt x="5827779" y="4059679"/>
                  <a:pt x="5797234" y="4089042"/>
                  <a:pt x="5752030" y="4126113"/>
                </a:cubicBezTo>
                <a:cubicBezTo>
                  <a:pt x="5722903" y="4149944"/>
                  <a:pt x="5700633" y="4170938"/>
                  <a:pt x="5685218" y="4189095"/>
                </a:cubicBezTo>
                <a:cubicBezTo>
                  <a:pt x="5669804" y="4207252"/>
                  <a:pt x="5658597" y="4225693"/>
                  <a:pt x="5651599" y="4244417"/>
                </a:cubicBezTo>
                <a:cubicBezTo>
                  <a:pt x="5647249" y="4255765"/>
                  <a:pt x="5645263" y="4267586"/>
                  <a:pt x="5645642" y="4279880"/>
                </a:cubicBezTo>
                <a:lnTo>
                  <a:pt x="5920550" y="4279880"/>
                </a:lnTo>
                <a:lnTo>
                  <a:pt x="5920550" y="4230799"/>
                </a:lnTo>
                <a:lnTo>
                  <a:pt x="5716568" y="4230799"/>
                </a:lnTo>
                <a:cubicBezTo>
                  <a:pt x="5722242" y="4221532"/>
                  <a:pt x="5729429" y="4212311"/>
                  <a:pt x="5738129" y="4203138"/>
                </a:cubicBezTo>
                <a:cubicBezTo>
                  <a:pt x="5746829" y="4193965"/>
                  <a:pt x="5766499" y="4176517"/>
                  <a:pt x="5797139" y="4150795"/>
                </a:cubicBezTo>
                <a:cubicBezTo>
                  <a:pt x="5833831" y="4119777"/>
                  <a:pt x="5860074" y="4095378"/>
                  <a:pt x="5875867" y="4077600"/>
                </a:cubicBezTo>
                <a:cubicBezTo>
                  <a:pt x="5891660" y="4059821"/>
                  <a:pt x="5902961" y="4042893"/>
                  <a:pt x="5909770" y="4026817"/>
                </a:cubicBezTo>
                <a:cubicBezTo>
                  <a:pt x="5916579" y="4010740"/>
                  <a:pt x="5919983" y="3994380"/>
                  <a:pt x="5919983" y="3977736"/>
                </a:cubicBezTo>
                <a:cubicBezTo>
                  <a:pt x="5919983" y="3945015"/>
                  <a:pt x="5908351" y="3917591"/>
                  <a:pt x="5885087" y="3895462"/>
                </a:cubicBezTo>
                <a:cubicBezTo>
                  <a:pt x="5861824" y="3873333"/>
                  <a:pt x="5830238" y="3862269"/>
                  <a:pt x="5790330" y="3862269"/>
                </a:cubicBezTo>
                <a:close/>
                <a:moveTo>
                  <a:pt x="5386030" y="3861701"/>
                </a:moveTo>
                <a:lnTo>
                  <a:pt x="5348297" y="3941138"/>
                </a:lnTo>
                <a:lnTo>
                  <a:pt x="5390569" y="3941138"/>
                </a:lnTo>
                <a:lnTo>
                  <a:pt x="5452984" y="3861701"/>
                </a:lnTo>
                <a:close/>
                <a:moveTo>
                  <a:pt x="3340257" y="3861701"/>
                </a:moveTo>
                <a:lnTo>
                  <a:pt x="3302524" y="3941138"/>
                </a:lnTo>
                <a:lnTo>
                  <a:pt x="3344796" y="3941138"/>
                </a:lnTo>
                <a:lnTo>
                  <a:pt x="3407211" y="3861701"/>
                </a:lnTo>
                <a:close/>
                <a:moveTo>
                  <a:pt x="4746841" y="3217726"/>
                </a:moveTo>
                <a:lnTo>
                  <a:pt x="4853230" y="3217726"/>
                </a:lnTo>
                <a:cubicBezTo>
                  <a:pt x="4878196" y="3217726"/>
                  <a:pt x="4895312" y="3218956"/>
                  <a:pt x="4904580" y="3221415"/>
                </a:cubicBezTo>
                <a:cubicBezTo>
                  <a:pt x="4918954" y="3225386"/>
                  <a:pt x="4930539" y="3233567"/>
                  <a:pt x="4939334" y="3245955"/>
                </a:cubicBezTo>
                <a:cubicBezTo>
                  <a:pt x="4948129" y="3258343"/>
                  <a:pt x="4952526" y="3273238"/>
                  <a:pt x="4952526" y="3290638"/>
                </a:cubicBezTo>
                <a:cubicBezTo>
                  <a:pt x="4952526" y="3314659"/>
                  <a:pt x="4945055" y="3333288"/>
                  <a:pt x="4930114" y="3346528"/>
                </a:cubicBezTo>
                <a:cubicBezTo>
                  <a:pt x="4915172" y="3359767"/>
                  <a:pt x="4889922" y="3366387"/>
                  <a:pt x="4854365" y="3366387"/>
                </a:cubicBezTo>
                <a:lnTo>
                  <a:pt x="4746841" y="3366387"/>
                </a:lnTo>
                <a:close/>
                <a:moveTo>
                  <a:pt x="3880917" y="3214606"/>
                </a:moveTo>
                <a:lnTo>
                  <a:pt x="4012555" y="3214606"/>
                </a:lnTo>
                <a:cubicBezTo>
                  <a:pt x="4043385" y="3214606"/>
                  <a:pt x="4065939" y="3220942"/>
                  <a:pt x="4080219" y="3233614"/>
                </a:cubicBezTo>
                <a:cubicBezTo>
                  <a:pt x="4094498" y="3246286"/>
                  <a:pt x="4101638" y="3262457"/>
                  <a:pt x="4101638" y="3282127"/>
                </a:cubicBezTo>
                <a:cubicBezTo>
                  <a:pt x="4101638" y="3295556"/>
                  <a:pt x="4097950" y="3307992"/>
                  <a:pt x="4090574" y="3319434"/>
                </a:cubicBezTo>
                <a:cubicBezTo>
                  <a:pt x="4083198" y="3330877"/>
                  <a:pt x="4072417" y="3339199"/>
                  <a:pt x="4058232" y="3344400"/>
                </a:cubicBezTo>
                <a:cubicBezTo>
                  <a:pt x="4044047" y="3349601"/>
                  <a:pt x="4024377" y="3352202"/>
                  <a:pt x="3999221" y="3352202"/>
                </a:cubicBezTo>
                <a:lnTo>
                  <a:pt x="3880917" y="3352202"/>
                </a:lnTo>
                <a:close/>
                <a:moveTo>
                  <a:pt x="4426832" y="3208648"/>
                </a:moveTo>
                <a:cubicBezTo>
                  <a:pt x="4454257" y="3208648"/>
                  <a:pt x="4478987" y="3215599"/>
                  <a:pt x="4501021" y="3229500"/>
                </a:cubicBezTo>
                <a:cubicBezTo>
                  <a:pt x="4523056" y="3243402"/>
                  <a:pt x="4539794" y="3262977"/>
                  <a:pt x="4551237" y="3288227"/>
                </a:cubicBezTo>
                <a:cubicBezTo>
                  <a:pt x="4562679" y="3313476"/>
                  <a:pt x="4568401" y="3343029"/>
                  <a:pt x="4568401" y="3376884"/>
                </a:cubicBezTo>
                <a:cubicBezTo>
                  <a:pt x="4568401" y="3430410"/>
                  <a:pt x="4555019" y="3471736"/>
                  <a:pt x="4528257" y="3500863"/>
                </a:cubicBezTo>
                <a:cubicBezTo>
                  <a:pt x="4501494" y="3529990"/>
                  <a:pt x="4467402" y="3544553"/>
                  <a:pt x="4425981" y="3544553"/>
                </a:cubicBezTo>
                <a:cubicBezTo>
                  <a:pt x="4385317" y="3544553"/>
                  <a:pt x="4351509" y="3530131"/>
                  <a:pt x="4324557" y="3501288"/>
                </a:cubicBezTo>
                <a:cubicBezTo>
                  <a:pt x="4297605" y="3472445"/>
                  <a:pt x="4284130" y="3432963"/>
                  <a:pt x="4284130" y="3382842"/>
                </a:cubicBezTo>
                <a:cubicBezTo>
                  <a:pt x="4284130" y="3320238"/>
                  <a:pt x="4298173" y="3275555"/>
                  <a:pt x="4326260" y="3248792"/>
                </a:cubicBezTo>
                <a:cubicBezTo>
                  <a:pt x="4354346" y="3222029"/>
                  <a:pt x="4387871" y="3208648"/>
                  <a:pt x="4426832" y="3208648"/>
                </a:cubicBezTo>
                <a:close/>
                <a:moveTo>
                  <a:pt x="5415539" y="3168646"/>
                </a:moveTo>
                <a:lnTo>
                  <a:pt x="5415539" y="3584555"/>
                </a:lnTo>
                <a:lnTo>
                  <a:pt x="5470578" y="3584555"/>
                </a:lnTo>
                <a:lnTo>
                  <a:pt x="5470578" y="3168646"/>
                </a:lnTo>
                <a:close/>
                <a:moveTo>
                  <a:pt x="5263139" y="3168646"/>
                </a:moveTo>
                <a:lnTo>
                  <a:pt x="5263139" y="3584555"/>
                </a:lnTo>
                <a:lnTo>
                  <a:pt x="5318178" y="3584555"/>
                </a:lnTo>
                <a:lnTo>
                  <a:pt x="5318178" y="3168646"/>
                </a:lnTo>
                <a:close/>
                <a:moveTo>
                  <a:pt x="4691802" y="3168646"/>
                </a:moveTo>
                <a:lnTo>
                  <a:pt x="4691802" y="3584555"/>
                </a:lnTo>
                <a:lnTo>
                  <a:pt x="4746841" y="3584555"/>
                </a:lnTo>
                <a:lnTo>
                  <a:pt x="4746841" y="3415468"/>
                </a:lnTo>
                <a:lnTo>
                  <a:pt x="4853514" y="3415468"/>
                </a:lnTo>
                <a:cubicBezTo>
                  <a:pt x="4912335" y="3415468"/>
                  <a:pt x="4952999" y="3403221"/>
                  <a:pt x="4975506" y="3378728"/>
                </a:cubicBezTo>
                <a:cubicBezTo>
                  <a:pt x="4998013" y="3354235"/>
                  <a:pt x="5009267" y="3324304"/>
                  <a:pt x="5009267" y="3288936"/>
                </a:cubicBezTo>
                <a:cubicBezTo>
                  <a:pt x="5009267" y="3268320"/>
                  <a:pt x="5005058" y="3249407"/>
                  <a:pt x="4996642" y="3232195"/>
                </a:cubicBezTo>
                <a:cubicBezTo>
                  <a:pt x="4988225" y="3214984"/>
                  <a:pt x="4977114" y="3201603"/>
                  <a:pt x="4963307" y="3192051"/>
                </a:cubicBezTo>
                <a:cubicBezTo>
                  <a:pt x="4949500" y="3182500"/>
                  <a:pt x="4932383" y="3176022"/>
                  <a:pt x="4911956" y="3172618"/>
                </a:cubicBezTo>
                <a:cubicBezTo>
                  <a:pt x="4897393" y="3169970"/>
                  <a:pt x="4876304" y="3168646"/>
                  <a:pt x="4848691" y="3168646"/>
                </a:cubicBezTo>
                <a:close/>
                <a:moveTo>
                  <a:pt x="3825878" y="3168646"/>
                </a:moveTo>
                <a:lnTo>
                  <a:pt x="3825878" y="3584555"/>
                </a:lnTo>
                <a:lnTo>
                  <a:pt x="3880917" y="3584555"/>
                </a:lnTo>
                <a:lnTo>
                  <a:pt x="3880917" y="3399864"/>
                </a:lnTo>
                <a:lnTo>
                  <a:pt x="3944750" y="3399864"/>
                </a:lnTo>
                <a:cubicBezTo>
                  <a:pt x="3958935" y="3399864"/>
                  <a:pt x="3969149" y="3400526"/>
                  <a:pt x="3975390" y="3401850"/>
                </a:cubicBezTo>
                <a:cubicBezTo>
                  <a:pt x="3983901" y="3403931"/>
                  <a:pt x="3992271" y="3407619"/>
                  <a:pt x="4000498" y="3412915"/>
                </a:cubicBezTo>
                <a:cubicBezTo>
                  <a:pt x="4008725" y="3418210"/>
                  <a:pt x="4018040" y="3427478"/>
                  <a:pt x="4028443" y="3440717"/>
                </a:cubicBezTo>
                <a:cubicBezTo>
                  <a:pt x="4038845" y="3453957"/>
                  <a:pt x="4052085" y="3473060"/>
                  <a:pt x="4068161" y="3498026"/>
                </a:cubicBezTo>
                <a:lnTo>
                  <a:pt x="4123200" y="3584555"/>
                </a:lnTo>
                <a:lnTo>
                  <a:pt x="4192424" y="3584555"/>
                </a:lnTo>
                <a:lnTo>
                  <a:pt x="4120079" y="3471357"/>
                </a:lnTo>
                <a:cubicBezTo>
                  <a:pt x="4105705" y="3449229"/>
                  <a:pt x="4090479" y="3430788"/>
                  <a:pt x="4074403" y="3416035"/>
                </a:cubicBezTo>
                <a:cubicBezTo>
                  <a:pt x="4066837" y="3409226"/>
                  <a:pt x="4055773" y="3402323"/>
                  <a:pt x="4041210" y="3395325"/>
                </a:cubicBezTo>
                <a:cubicBezTo>
                  <a:pt x="4081117" y="3389840"/>
                  <a:pt x="4110622" y="3376979"/>
                  <a:pt x="4129725" y="3356741"/>
                </a:cubicBezTo>
                <a:cubicBezTo>
                  <a:pt x="4148828" y="3336504"/>
                  <a:pt x="4158379" y="3311632"/>
                  <a:pt x="4158379" y="3282127"/>
                </a:cubicBezTo>
                <a:cubicBezTo>
                  <a:pt x="4158379" y="3259242"/>
                  <a:pt x="4152610" y="3238342"/>
                  <a:pt x="4141073" y="3219429"/>
                </a:cubicBezTo>
                <a:cubicBezTo>
                  <a:pt x="4129536" y="3200515"/>
                  <a:pt x="4114121" y="3187323"/>
                  <a:pt x="4094829" y="3179852"/>
                </a:cubicBezTo>
                <a:cubicBezTo>
                  <a:pt x="4075538" y="3172381"/>
                  <a:pt x="4047357" y="3168646"/>
                  <a:pt x="4010286" y="3168646"/>
                </a:cubicBezTo>
                <a:close/>
                <a:moveTo>
                  <a:pt x="3681990" y="3168646"/>
                </a:moveTo>
                <a:lnTo>
                  <a:pt x="3681990" y="3584555"/>
                </a:lnTo>
                <a:lnTo>
                  <a:pt x="3737028" y="3584555"/>
                </a:lnTo>
                <a:lnTo>
                  <a:pt x="3737028" y="3168646"/>
                </a:lnTo>
                <a:close/>
                <a:moveTo>
                  <a:pt x="4426549" y="3161269"/>
                </a:moveTo>
                <a:cubicBezTo>
                  <a:pt x="4367917" y="3161269"/>
                  <a:pt x="4320065" y="3180798"/>
                  <a:pt x="4282995" y="3219854"/>
                </a:cubicBezTo>
                <a:cubicBezTo>
                  <a:pt x="4245924" y="3258911"/>
                  <a:pt x="4227389" y="3312956"/>
                  <a:pt x="4227389" y="3381991"/>
                </a:cubicBezTo>
                <a:cubicBezTo>
                  <a:pt x="4227389" y="3418494"/>
                  <a:pt x="4235333" y="3453106"/>
                  <a:pt x="4251220" y="3485826"/>
                </a:cubicBezTo>
                <a:cubicBezTo>
                  <a:pt x="4267107" y="3518547"/>
                  <a:pt x="4290466" y="3544364"/>
                  <a:pt x="4321295" y="3563277"/>
                </a:cubicBezTo>
                <a:cubicBezTo>
                  <a:pt x="4352124" y="3582191"/>
                  <a:pt x="4387114" y="3591648"/>
                  <a:pt x="4426265" y="3591648"/>
                </a:cubicBezTo>
                <a:cubicBezTo>
                  <a:pt x="4462390" y="3591648"/>
                  <a:pt x="4496056" y="3583089"/>
                  <a:pt x="4527264" y="3565973"/>
                </a:cubicBezTo>
                <a:cubicBezTo>
                  <a:pt x="4558471" y="3548856"/>
                  <a:pt x="4582586" y="3523654"/>
                  <a:pt x="4599608" y="3490366"/>
                </a:cubicBezTo>
                <a:cubicBezTo>
                  <a:pt x="4616630" y="3457078"/>
                  <a:pt x="4625141" y="3419345"/>
                  <a:pt x="4625141" y="3377168"/>
                </a:cubicBezTo>
                <a:cubicBezTo>
                  <a:pt x="4625141" y="3335558"/>
                  <a:pt x="4617056" y="3298346"/>
                  <a:pt x="4600885" y="3265531"/>
                </a:cubicBezTo>
                <a:cubicBezTo>
                  <a:pt x="4584714" y="3232715"/>
                  <a:pt x="4561214" y="3207135"/>
                  <a:pt x="4530384" y="3188789"/>
                </a:cubicBezTo>
                <a:cubicBezTo>
                  <a:pt x="4499555" y="3170443"/>
                  <a:pt x="4464943" y="3161269"/>
                  <a:pt x="4426549" y="3161269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5478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A737-6413-1046-BFA6-F6A3779A8C3F}"/>
              </a:ext>
            </a:extLst>
          </p:cNvPr>
          <p:cNvSpPr txBox="1">
            <a:spLocks/>
          </p:cNvSpPr>
          <p:nvPr/>
        </p:nvSpPr>
        <p:spPr>
          <a:xfrm>
            <a:off x="779228" y="273114"/>
            <a:ext cx="7585544" cy="8427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s-CZ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C9B11F6-08F1-3545-BF2C-568AE684575E}"/>
              </a:ext>
            </a:extLst>
          </p:cNvPr>
          <p:cNvSpPr txBox="1">
            <a:spLocks/>
          </p:cNvSpPr>
          <p:nvPr/>
        </p:nvSpPr>
        <p:spPr>
          <a:xfrm>
            <a:off x="779228" y="1115855"/>
            <a:ext cx="7585544" cy="4907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6925" lvl="1" indent="-342900">
              <a:buFont typeface="Arial" panose="020B0604020202020204" pitchFamily="34" charset="0"/>
              <a:buChar char="•"/>
            </a:pPr>
            <a:endParaRPr lang="en-US" sz="2600">
              <a:solidFill>
                <a:srgbClr val="0C56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34EF35B-D937-A9BC-A0A0-58FC414D5753}"/>
              </a:ext>
            </a:extLst>
          </p:cNvPr>
          <p:cNvSpPr txBox="1">
            <a:spLocks/>
          </p:cNvSpPr>
          <p:nvPr/>
        </p:nvSpPr>
        <p:spPr>
          <a:xfrm>
            <a:off x="779228" y="273114"/>
            <a:ext cx="7585544" cy="8427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400" dirty="0">
              <a:solidFill>
                <a:srgbClr val="0C5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C56A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Otevřené individuální výzvy IROP 2021- 2027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DD35102-2156-53E9-18F6-4B9014BD42BF}"/>
              </a:ext>
            </a:extLst>
          </p:cNvPr>
          <p:cNvSpPr txBox="1"/>
          <p:nvPr/>
        </p:nvSpPr>
        <p:spPr>
          <a:xfrm>
            <a:off x="1099127" y="1371718"/>
            <a:ext cx="7265645" cy="5287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cs-CZ" b="1" dirty="0">
                <a:solidFill>
                  <a:srgbClr val="0B55A2"/>
                </a:solidFill>
              </a:rPr>
              <a:t>Otevřené výzvy v přechodových regionech: </a:t>
            </a:r>
          </a:p>
          <a:p>
            <a:pPr>
              <a:lnSpc>
                <a:spcPct val="110000"/>
              </a:lnSpc>
            </a:pPr>
            <a:endParaRPr lang="cs-CZ" b="1" dirty="0">
              <a:solidFill>
                <a:srgbClr val="0B55A2"/>
              </a:solidFill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B55A2"/>
                </a:solidFill>
              </a:rPr>
              <a:t>Integrovaný záchranný systém – ZZS krajů, PČR a HZS ČR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B55A2"/>
                </a:solidFill>
              </a:rPr>
              <a:t>Sociální služby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B55A2"/>
                </a:solidFill>
              </a:rPr>
              <a:t>Sociální bydlení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B55A2"/>
                </a:solidFill>
              </a:rPr>
              <a:t>Silnice II. třídy na Prioritní regionální silniční síti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B55A2"/>
                </a:solidFill>
              </a:rPr>
              <a:t>Nízkoemisní a bezemisní vozidla pro veřejnou dopravu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B55A2"/>
                </a:solidFill>
              </a:rPr>
              <a:t>Infrastruktura pro cyklistickou dopravu (cyklostezky)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B55A2"/>
                </a:solidFill>
              </a:rPr>
              <a:t>Infrastruktura pro bezpečnou nemotorovou dopravu (chodníky)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B55A2"/>
                </a:solidFill>
              </a:rPr>
              <a:t>E-government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B55A2"/>
                </a:solidFill>
              </a:rPr>
              <a:t>Telematika pro bezpečnou dopravu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B55A2"/>
                </a:solidFill>
              </a:rPr>
              <a:t>Podpora rozvoje a dostupnosti zdravotní a následné péče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B55A2"/>
                </a:solidFill>
              </a:rPr>
              <a:t>Střední školy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B55A2"/>
                </a:solidFill>
              </a:rPr>
              <a:t>Standardizace územních plánů</a:t>
            </a:r>
          </a:p>
          <a:p>
            <a:pPr>
              <a:lnSpc>
                <a:spcPct val="110000"/>
              </a:lnSpc>
            </a:pPr>
            <a:endParaRPr lang="cs-CZ" sz="1400" b="1" dirty="0"/>
          </a:p>
          <a:p>
            <a:pPr>
              <a:lnSpc>
                <a:spcPct val="110000"/>
              </a:lnSpc>
            </a:pPr>
            <a:endParaRPr lang="cs-CZ" sz="1400" b="1" dirty="0"/>
          </a:p>
          <a:p>
            <a:pPr>
              <a:lnSpc>
                <a:spcPct val="110000"/>
              </a:lnSpc>
            </a:pPr>
            <a:endParaRPr lang="cs-CZ" sz="1400" b="1" dirty="0"/>
          </a:p>
          <a:p>
            <a:pPr>
              <a:lnSpc>
                <a:spcPct val="110000"/>
              </a:lnSpc>
            </a:pPr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2929968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A737-6413-1046-BFA6-F6A3779A8C3F}"/>
              </a:ext>
            </a:extLst>
          </p:cNvPr>
          <p:cNvSpPr txBox="1">
            <a:spLocks/>
          </p:cNvSpPr>
          <p:nvPr/>
        </p:nvSpPr>
        <p:spPr>
          <a:xfrm>
            <a:off x="779228" y="273114"/>
            <a:ext cx="7585544" cy="8427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C9B11F6-08F1-3545-BF2C-568AE684575E}"/>
              </a:ext>
            </a:extLst>
          </p:cNvPr>
          <p:cNvSpPr txBox="1">
            <a:spLocks/>
          </p:cNvSpPr>
          <p:nvPr/>
        </p:nvSpPr>
        <p:spPr>
          <a:xfrm>
            <a:off x="1089890" y="1431635"/>
            <a:ext cx="7367244" cy="456394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>
                <a:solidFill>
                  <a:srgbClr val="0B55A2"/>
                </a:solidFill>
              </a:rPr>
              <a:t>ITI: </a:t>
            </a:r>
          </a:p>
          <a:p>
            <a:pPr marL="285750" marR="0" lvl="0" indent="-28575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solidFill>
                  <a:srgbClr val="0B55A2"/>
                </a:solidFill>
              </a:rPr>
              <a:t>Knihovny </a:t>
            </a:r>
          </a:p>
          <a:p>
            <a:pPr marL="285750" marR="0" lvl="0" indent="-28575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solidFill>
                  <a:srgbClr val="0B55A2"/>
                </a:solidFill>
              </a:rPr>
              <a:t>Mateřské školy </a:t>
            </a:r>
          </a:p>
          <a:p>
            <a:pPr marL="285750" marR="0" lvl="0" indent="-28575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solidFill>
                  <a:srgbClr val="0B55A2"/>
                </a:solidFill>
              </a:rPr>
              <a:t>Sociální služby</a:t>
            </a:r>
          </a:p>
          <a:p>
            <a:pPr marL="285750" marR="0" lvl="0" indent="-28575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solidFill>
                  <a:srgbClr val="0B55A2"/>
                </a:solidFill>
              </a:rPr>
              <a:t>Sociální bydlení</a:t>
            </a:r>
          </a:p>
          <a:p>
            <a:pPr marL="285750" marR="0" lvl="0" indent="-28575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solidFill>
                  <a:srgbClr val="0B55A2"/>
                </a:solidFill>
              </a:rPr>
              <a:t>E-government a kybernetická bezpečnost</a:t>
            </a:r>
          </a:p>
          <a:p>
            <a:pPr marL="285750" marR="0" lvl="0" indent="-28575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solidFill>
                  <a:srgbClr val="0B55A2"/>
                </a:solidFill>
              </a:rPr>
              <a:t>Infrastruktura pro bezpečnou nemotorovou dopravu</a:t>
            </a:r>
          </a:p>
          <a:p>
            <a:pPr marL="285750" marR="0" lvl="0" indent="-28575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solidFill>
                  <a:srgbClr val="0B55A2"/>
                </a:solidFill>
              </a:rPr>
              <a:t>Muzea </a:t>
            </a:r>
          </a:p>
          <a:p>
            <a:pPr marL="285750" marR="0" lvl="0" indent="-28575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solidFill>
                  <a:srgbClr val="0B55A2"/>
                </a:solidFill>
              </a:rPr>
              <a:t>Infrastruktura pro cyklistickou dopravu</a:t>
            </a:r>
          </a:p>
          <a:p>
            <a:pPr marL="285750" marR="0" lvl="0" indent="-28575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solidFill>
                  <a:srgbClr val="0B55A2"/>
                </a:solidFill>
              </a:rPr>
              <a:t>Nízkoemisní a bezemisní vozidla pro veřejnou dopravu</a:t>
            </a:r>
          </a:p>
          <a:p>
            <a:pPr marL="285750" marR="0" lvl="0" indent="-28575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solidFill>
                  <a:srgbClr val="0B55A2"/>
                </a:solidFill>
              </a:rPr>
              <a:t>Základní školy</a:t>
            </a:r>
          </a:p>
          <a:p>
            <a:pPr marL="285750" marR="0" lvl="0" indent="-28575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solidFill>
                  <a:srgbClr val="0B55A2"/>
                </a:solidFill>
              </a:rPr>
              <a:t>Telematika pro bezpečnou dopravu</a:t>
            </a: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="1" dirty="0">
              <a:solidFill>
                <a:srgbClr val="0B55A2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>
                <a:solidFill>
                  <a:srgbClr val="0B55A2"/>
                </a:solidFill>
              </a:rPr>
              <a:t>CLLD:</a:t>
            </a:r>
          </a:p>
          <a:p>
            <a:pPr marL="285750" marR="0" lvl="0" indent="-28575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solidFill>
                  <a:srgbClr val="0B55A2"/>
                </a:solidFill>
              </a:rPr>
              <a:t>Vzdělávání</a:t>
            </a:r>
          </a:p>
          <a:p>
            <a:pPr marL="285750" marR="0" lvl="0" indent="-28575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solidFill>
                  <a:srgbClr val="0B55A2"/>
                </a:solidFill>
              </a:rPr>
              <a:t>Sociální služby</a:t>
            </a:r>
          </a:p>
          <a:p>
            <a:pPr marL="285750" marR="0" lvl="0" indent="-28575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solidFill>
                  <a:srgbClr val="0B55A2"/>
                </a:solidFill>
              </a:rPr>
              <a:t>Doprava</a:t>
            </a:r>
          </a:p>
          <a:p>
            <a:pPr marL="796925" marR="0" lvl="1" indent="-342900" algn="l" defTabSz="457200" rtl="0" eaLnBrk="1" fontAlgn="auto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C56A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2CF7AB-81ED-C6CA-82F2-EA6C6671FE46}"/>
              </a:ext>
            </a:extLst>
          </p:cNvPr>
          <p:cNvSpPr txBox="1">
            <a:spLocks/>
          </p:cNvSpPr>
          <p:nvPr/>
        </p:nvSpPr>
        <p:spPr>
          <a:xfrm>
            <a:off x="779228" y="273114"/>
            <a:ext cx="7585544" cy="8427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400" dirty="0">
              <a:solidFill>
                <a:srgbClr val="0C5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C56A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Otevřené výzvy integrovaných nástrojů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C56A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IROP 2021- 2027 </a:t>
            </a:r>
          </a:p>
        </p:txBody>
      </p:sp>
    </p:spTree>
    <p:extLst>
      <p:ext uri="{BB962C8B-B14F-4D97-AF65-F5344CB8AC3E}">
        <p14:creationId xmlns:p14="http://schemas.microsoft.com/office/powerpoint/2010/main" val="49108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EEAF24E-BA20-4CC2-EC23-25D81344C6E2}"/>
              </a:ext>
            </a:extLst>
          </p:cNvPr>
          <p:cNvSpPr txBox="1">
            <a:spLocks/>
          </p:cNvSpPr>
          <p:nvPr/>
        </p:nvSpPr>
        <p:spPr>
          <a:xfrm>
            <a:off x="779228" y="273114"/>
            <a:ext cx="7585544" cy="8427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400" dirty="0">
              <a:solidFill>
                <a:srgbClr val="0C5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C56A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Vyhlášené výzvy IROP 2021- 2027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EAA0D-0F8D-9D18-7949-FD47C288E72C}"/>
              </a:ext>
            </a:extLst>
          </p:cNvPr>
          <p:cNvSpPr txBox="1">
            <a:spLocks/>
          </p:cNvSpPr>
          <p:nvPr/>
        </p:nvSpPr>
        <p:spPr>
          <a:xfrm>
            <a:off x="1089890" y="1431635"/>
            <a:ext cx="7367244" cy="45639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fontAlgn="auto">
              <a:lnSpc>
                <a:spcPct val="110000"/>
              </a:lnSpc>
              <a:spcBef>
                <a:spcPts val="168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cs-CZ" sz="1800" dirty="0">
              <a:solidFill>
                <a:srgbClr val="0B55A2"/>
              </a:solidFill>
            </a:endParaRPr>
          </a:p>
          <a:p>
            <a:pPr marL="0" marR="0" lvl="1" indent="0" fontAlgn="auto">
              <a:lnSpc>
                <a:spcPct val="110000"/>
              </a:lnSpc>
              <a:spcBef>
                <a:spcPts val="168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cs-CZ" sz="1800" dirty="0">
                <a:solidFill>
                  <a:srgbClr val="0B55A2"/>
                </a:solidFill>
              </a:rPr>
              <a:t>72. </a:t>
            </a:r>
            <a:r>
              <a:rPr lang="en-US" sz="1800" dirty="0">
                <a:solidFill>
                  <a:srgbClr val="0B55A2"/>
                </a:solidFill>
              </a:rPr>
              <a:t>výzva IROP - Podpora rozvoje a dostupnosti paliativní péče - SC 4.3 </a:t>
            </a:r>
            <a:r>
              <a:rPr lang="cs-CZ" sz="1800" dirty="0">
                <a:solidFill>
                  <a:srgbClr val="0B55A2"/>
                </a:solidFill>
              </a:rPr>
              <a:t>(PR</a:t>
            </a:r>
            <a:r>
              <a:rPr lang="en-US" sz="1800" dirty="0">
                <a:solidFill>
                  <a:srgbClr val="0B55A2"/>
                </a:solidFill>
              </a:rPr>
              <a:t>)</a:t>
            </a:r>
            <a:endParaRPr lang="cs-CZ" sz="1800" dirty="0">
              <a:solidFill>
                <a:srgbClr val="0B55A2"/>
              </a:solidFill>
            </a:endParaRPr>
          </a:p>
          <a:p>
            <a:pPr marL="720725" marR="0" lvl="1" indent="-360363" fontAlgn="auto">
              <a:lnSpc>
                <a:spcPct val="110000"/>
              </a:lnSpc>
              <a:spcBef>
                <a:spcPts val="168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1400" dirty="0">
                <a:solidFill>
                  <a:schemeClr val="tx1"/>
                </a:solidFill>
              </a:rPr>
              <a:t>Příjem žádostí: 30. 3. 2023 – 28. 2. 2025</a:t>
            </a:r>
          </a:p>
          <a:p>
            <a:pPr marL="0" marR="0" lvl="1" indent="0" fontAlgn="auto">
              <a:lnSpc>
                <a:spcPct val="110000"/>
              </a:lnSpc>
              <a:spcBef>
                <a:spcPts val="168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pt-BR" sz="1800" dirty="0">
                <a:solidFill>
                  <a:srgbClr val="0B55A2"/>
                </a:solidFill>
              </a:rPr>
              <a:t>64. výzva IROP - Zelená infrastruktura - SC 2.2 (PR)</a:t>
            </a:r>
            <a:endParaRPr lang="cs-CZ" sz="1800" dirty="0">
              <a:solidFill>
                <a:srgbClr val="0B55A2"/>
              </a:solidFill>
            </a:endParaRPr>
          </a:p>
          <a:p>
            <a:pPr marL="720725" marR="0" lvl="1" indent="-360363" algn="l" defTabSz="457200" rtl="0" eaLnBrk="1" fontAlgn="auto" latinLnBrk="0" hangingPunct="1">
              <a:lnSpc>
                <a:spcPct val="110000"/>
              </a:lnSpc>
              <a:spcBef>
                <a:spcPts val="168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Příjem žádostí: 24. 1. 2024 – 10. 6. 2024</a:t>
            </a:r>
          </a:p>
          <a:p>
            <a:pPr marL="360362" marR="0" lvl="1" indent="0" algn="l" defTabSz="457200" rtl="0" eaLnBrk="1" fontAlgn="auto" latinLnBrk="0" hangingPunct="1">
              <a:lnSpc>
                <a:spcPct val="110000"/>
              </a:lnSpc>
              <a:spcBef>
                <a:spcPts val="168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cs-CZ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1" indent="0" fontAlgn="auto">
              <a:lnSpc>
                <a:spcPct val="110000"/>
              </a:lnSpc>
              <a:spcBef>
                <a:spcPts val="168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800" dirty="0">
              <a:solidFill>
                <a:srgbClr val="0B55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2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EEAF24E-BA20-4CC2-EC23-25D81344C6E2}"/>
              </a:ext>
            </a:extLst>
          </p:cNvPr>
          <p:cNvSpPr txBox="1">
            <a:spLocks/>
          </p:cNvSpPr>
          <p:nvPr/>
        </p:nvSpPr>
        <p:spPr>
          <a:xfrm>
            <a:off x="779228" y="273114"/>
            <a:ext cx="7585544" cy="8427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0C56A6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C56A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Stav integrovaných strategií – ITI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800" dirty="0">
                <a:solidFill>
                  <a:srgbClr val="0C5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 k 27. 3. 2023</a:t>
            </a:r>
            <a:endParaRPr kumimoji="0" lang="cs-CZ" sz="800" b="1" i="0" u="none" strike="noStrike" kern="1200" cap="none" spc="0" normalizeH="0" baseline="0" noProof="0" dirty="0">
              <a:ln>
                <a:noFill/>
              </a:ln>
              <a:solidFill>
                <a:srgbClr val="0C56A6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EAA0D-0F8D-9D18-7949-FD47C288E72C}"/>
              </a:ext>
            </a:extLst>
          </p:cNvPr>
          <p:cNvSpPr txBox="1">
            <a:spLocks/>
          </p:cNvSpPr>
          <p:nvPr/>
        </p:nvSpPr>
        <p:spPr>
          <a:xfrm>
            <a:off x="1089890" y="1112439"/>
            <a:ext cx="7367244" cy="48831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457200" rtl="0" eaLnBrk="1" fontAlgn="auto" latinLnBrk="0" hangingPunct="1">
              <a:lnSpc>
                <a:spcPct val="110000"/>
              </a:lnSpc>
              <a:spcBef>
                <a:spcPts val="168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cs-CZ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1" indent="0" fontAlgn="auto">
              <a:lnSpc>
                <a:spcPct val="110000"/>
              </a:lnSpc>
              <a:spcBef>
                <a:spcPts val="168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800" dirty="0">
              <a:solidFill>
                <a:srgbClr val="0B55A2"/>
              </a:solidFill>
            </a:endParaRPr>
          </a:p>
        </p:txBody>
      </p:sp>
      <p:graphicFrame>
        <p:nvGraphicFramePr>
          <p:cNvPr id="15" name="Tabulka 15">
            <a:extLst>
              <a:ext uri="{FF2B5EF4-FFF2-40B4-BE49-F238E27FC236}">
                <a16:creationId xmlns:a16="http://schemas.microsoft.com/office/drawing/2014/main" id="{AAC40C4A-B959-121C-8A3A-FF20041DAD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269110"/>
              </p:ext>
            </p:extLst>
          </p:nvPr>
        </p:nvGraphicFramePr>
        <p:xfrm>
          <a:off x="1154544" y="1112439"/>
          <a:ext cx="6899567" cy="5198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855">
                  <a:extLst>
                    <a:ext uri="{9D8B030D-6E8A-4147-A177-3AD203B41FA5}">
                      <a16:colId xmlns:a16="http://schemas.microsoft.com/office/drawing/2014/main" val="1537574883"/>
                    </a:ext>
                  </a:extLst>
                </a:gridCol>
                <a:gridCol w="1381928">
                  <a:extLst>
                    <a:ext uri="{9D8B030D-6E8A-4147-A177-3AD203B41FA5}">
                      <a16:colId xmlns:a16="http://schemas.microsoft.com/office/drawing/2014/main" val="2697460752"/>
                    </a:ext>
                  </a:extLst>
                </a:gridCol>
                <a:gridCol w="1381928">
                  <a:extLst>
                    <a:ext uri="{9D8B030D-6E8A-4147-A177-3AD203B41FA5}">
                      <a16:colId xmlns:a16="http://schemas.microsoft.com/office/drawing/2014/main" val="2250137992"/>
                    </a:ext>
                  </a:extLst>
                </a:gridCol>
                <a:gridCol w="1381928">
                  <a:extLst>
                    <a:ext uri="{9D8B030D-6E8A-4147-A177-3AD203B41FA5}">
                      <a16:colId xmlns:a16="http://schemas.microsoft.com/office/drawing/2014/main" val="4108483300"/>
                    </a:ext>
                  </a:extLst>
                </a:gridCol>
                <a:gridCol w="1381928">
                  <a:extLst>
                    <a:ext uri="{9D8B030D-6E8A-4147-A177-3AD203B41FA5}">
                      <a16:colId xmlns:a16="http://schemas.microsoft.com/office/drawing/2014/main" val="3101284493"/>
                    </a:ext>
                  </a:extLst>
                </a:gridCol>
              </a:tblGrid>
              <a:tr h="301492"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000" b="1" i="0" dirty="0">
                          <a:effectLst/>
                          <a:latin typeface="Calibri" panose="020F0502020204030204" pitchFamily="34" charset="0"/>
                        </a:rPr>
                        <a:t>Metropolitní oblast/aglomerace</a:t>
                      </a:r>
                      <a:r>
                        <a:rPr lang="cs-CZ" sz="10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1000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000" b="1" i="0" dirty="0">
                          <a:effectLst/>
                          <a:latin typeface="Calibri" panose="020F0502020204030204" pitchFamily="34" charset="0"/>
                        </a:rPr>
                        <a:t>Konzultace </a:t>
                      </a:r>
                      <a:r>
                        <a:rPr lang="cs-CZ" sz="10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1000" b="0" i="0" dirty="0">
                        <a:effectLst/>
                      </a:endParaRPr>
                    </a:p>
                    <a:p>
                      <a:pPr algn="ctr" rtl="0" fontAlgn="base"/>
                      <a:r>
                        <a:rPr lang="cs-CZ" sz="1000" b="1" i="0" dirty="0">
                          <a:effectLst/>
                          <a:latin typeface="Calibri" panose="020F0502020204030204" pitchFamily="34" charset="0"/>
                        </a:rPr>
                        <a:t>na ŘO</a:t>
                      </a:r>
                      <a:r>
                        <a:rPr lang="cs-CZ" sz="10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1000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000" b="1" i="0" dirty="0">
                          <a:effectLst/>
                          <a:latin typeface="Calibri" panose="020F0502020204030204" pitchFamily="34" charset="0"/>
                        </a:rPr>
                        <a:t>V procesu hodnocení</a:t>
                      </a:r>
                      <a:r>
                        <a:rPr lang="cs-CZ" sz="10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1000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000" b="1" i="0" dirty="0">
                          <a:effectLst/>
                          <a:latin typeface="Calibri" panose="020F0502020204030204" pitchFamily="34" charset="0"/>
                        </a:rPr>
                        <a:t>Vrácený k úpravě/doplnění</a:t>
                      </a:r>
                      <a:r>
                        <a:rPr lang="cs-CZ" sz="10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1000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000" b="1" i="0" dirty="0">
                          <a:effectLst/>
                          <a:latin typeface="Calibri" panose="020F0502020204030204" pitchFamily="34" charset="0"/>
                        </a:rPr>
                        <a:t>Schválené</a:t>
                      </a:r>
                      <a:r>
                        <a:rPr lang="cs-CZ" sz="10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1000" b="0" i="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430488"/>
                  </a:ext>
                </a:extLst>
              </a:tr>
              <a:tr h="301492"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000" b="1" i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Brno</a:t>
                      </a:r>
                      <a:r>
                        <a:rPr lang="cs-CZ" sz="1000" b="0" i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1000" b="0" i="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endParaRPr lang="cs-CZ" sz="800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cs-CZ" sz="800" b="0" i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800" b="0" i="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/>
                      <a:endParaRPr lang="cs-CZ" sz="800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cs-CZ" sz="800" b="0" i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800" b="0" i="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ctr"/>
                      <a:endParaRPr lang="cs-CZ" sz="800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cs-CZ" sz="800" b="0" i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800" b="0" i="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050" b="1" i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cs-CZ" sz="1050" b="0" i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1050" b="0" i="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8741248"/>
                  </a:ext>
                </a:extLst>
              </a:tr>
              <a:tr h="301492"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000" b="1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České Budějovice</a:t>
                      </a:r>
                      <a:r>
                        <a:rPr lang="cs-CZ" sz="10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1000" b="0" i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05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1050" b="0" i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base" latinLnBrk="0" hangingPunct="1"/>
                      <a:r>
                        <a:rPr lang="cs-CZ" sz="1050" b="1" i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algn="ctr" rtl="0" fontAlgn="base"/>
                      <a:r>
                        <a:rPr lang="cs-CZ" sz="8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800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ctr"/>
                      <a:endParaRPr lang="cs-CZ" sz="800">
                        <a:effectLst/>
                      </a:endParaRPr>
                    </a:p>
                    <a:p>
                      <a:pPr algn="ctr" rtl="0" fontAlgn="base"/>
                      <a:r>
                        <a:rPr lang="cs-CZ" sz="8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800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ctr"/>
                      <a:endParaRPr lang="cs-CZ" sz="800">
                        <a:effectLst/>
                      </a:endParaRPr>
                    </a:p>
                    <a:p>
                      <a:pPr algn="ctr" rtl="0" fontAlgn="base"/>
                      <a:r>
                        <a:rPr lang="cs-CZ" sz="8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800" b="0" i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0208007"/>
                  </a:ext>
                </a:extLst>
              </a:tr>
              <a:tr h="301492"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000" b="1" i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Hradec K. - Pardubice</a:t>
                      </a:r>
                      <a:r>
                        <a:rPr lang="cs-CZ" sz="1000" b="0" i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1000" b="0" i="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endParaRPr lang="cs-CZ" sz="800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cs-CZ" sz="800" b="0" i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800" b="0" i="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/>
                      <a:endParaRPr lang="cs-CZ" sz="800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cs-CZ" sz="800" b="0" i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800" b="0" i="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ctr"/>
                      <a:endParaRPr lang="cs-CZ" sz="800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cs-CZ" sz="800" b="0" i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800" b="0" i="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050" b="1" i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cs-CZ" sz="1050" b="0" i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1050" b="0" i="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6548013"/>
                  </a:ext>
                </a:extLst>
              </a:tr>
              <a:tr h="301492"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0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Jihlava</a:t>
                      </a:r>
                      <a:r>
                        <a:rPr lang="cs-CZ" sz="1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1000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endParaRPr lang="cs-CZ" sz="800">
                        <a:effectLst/>
                      </a:endParaRPr>
                    </a:p>
                    <a:p>
                      <a:pPr algn="ctr" rtl="0" fontAlgn="base"/>
                      <a:r>
                        <a:rPr lang="cs-CZ" sz="8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8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/>
                      <a:endParaRPr lang="cs-CZ" sz="800" dirty="0">
                        <a:effectLst/>
                      </a:endParaRPr>
                    </a:p>
                    <a:p>
                      <a:pPr algn="ctr" rtl="0" fontAlgn="base"/>
                      <a:r>
                        <a:rPr lang="cs-CZ" sz="8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800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050" b="1" i="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cs-CZ" sz="105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1050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ctr"/>
                      <a:endParaRPr lang="cs-CZ" sz="800">
                        <a:effectLst/>
                      </a:endParaRPr>
                    </a:p>
                    <a:p>
                      <a:pPr algn="ctr" rtl="0" fontAlgn="base"/>
                      <a:r>
                        <a:rPr lang="cs-CZ" sz="8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800" b="0" i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4026385"/>
                  </a:ext>
                </a:extLst>
              </a:tr>
              <a:tr h="339904">
                <a:tc>
                  <a:txBody>
                    <a:bodyPr/>
                    <a:lstStyle/>
                    <a:p>
                      <a:pPr marL="0" algn="ctr" defTabSz="457200" rtl="0" eaLnBrk="1" fontAlgn="base" latinLnBrk="0" hangingPunct="1"/>
                      <a:r>
                        <a:rPr lang="cs-CZ" sz="1000" b="1" i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Karlovy Vary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050" b="1" i="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cs-CZ" sz="105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1050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/>
                      <a:endParaRPr lang="cs-CZ" sz="800" dirty="0">
                        <a:effectLst/>
                      </a:endParaRPr>
                    </a:p>
                    <a:p>
                      <a:pPr algn="ctr" rtl="0" fontAlgn="base"/>
                      <a:r>
                        <a:rPr lang="cs-CZ" sz="8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800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ctr"/>
                      <a:endParaRPr lang="cs-CZ" sz="800">
                        <a:effectLst/>
                      </a:endParaRPr>
                    </a:p>
                    <a:p>
                      <a:pPr algn="ctr" rtl="0" fontAlgn="base"/>
                      <a:r>
                        <a:rPr lang="cs-CZ" sz="8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800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ctr"/>
                      <a:endParaRPr lang="cs-CZ" sz="800">
                        <a:effectLst/>
                      </a:endParaRPr>
                    </a:p>
                    <a:p>
                      <a:pPr algn="ctr" rtl="0" fontAlgn="base"/>
                      <a:r>
                        <a:rPr lang="cs-CZ" sz="8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800" b="0" i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9576759"/>
                  </a:ext>
                </a:extLst>
              </a:tr>
              <a:tr h="301492">
                <a:tc>
                  <a:txBody>
                    <a:bodyPr/>
                    <a:lstStyle/>
                    <a:p>
                      <a:pPr marL="0" algn="ctr" defTabSz="457200" rtl="0" eaLnBrk="1" fontAlgn="base" latinLnBrk="0" hangingPunct="1"/>
                      <a:r>
                        <a:rPr lang="cs-CZ" sz="1000" b="1" i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Liberec – Jablonec n. N.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ase" latinLnBrk="0" hangingPunct="1"/>
                      <a:r>
                        <a:rPr lang="cs-CZ" sz="1050" b="1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/>
                      <a:endParaRPr lang="cs-CZ" sz="800" dirty="0">
                        <a:effectLst/>
                      </a:endParaRPr>
                    </a:p>
                    <a:p>
                      <a:pPr algn="ctr" rtl="0" fontAlgn="base"/>
                      <a:r>
                        <a:rPr lang="cs-CZ" sz="8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800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ctr"/>
                      <a:endParaRPr lang="cs-CZ" sz="800">
                        <a:effectLst/>
                      </a:endParaRPr>
                    </a:p>
                    <a:p>
                      <a:pPr algn="ctr" rtl="0" fontAlgn="base"/>
                      <a:r>
                        <a:rPr lang="cs-CZ" sz="8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800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ctr"/>
                      <a:endParaRPr lang="cs-CZ" sz="800">
                        <a:effectLst/>
                      </a:endParaRPr>
                    </a:p>
                    <a:p>
                      <a:pPr algn="ctr" rtl="0" fontAlgn="base"/>
                      <a:r>
                        <a:rPr lang="cs-CZ" sz="8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800" b="0" i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1942901"/>
                  </a:ext>
                </a:extLst>
              </a:tr>
              <a:tr h="301492">
                <a:tc>
                  <a:txBody>
                    <a:bodyPr/>
                    <a:lstStyle/>
                    <a:p>
                      <a:pPr marL="0" algn="ctr" defTabSz="457200" rtl="0" eaLnBrk="1" fontAlgn="base" latinLnBrk="0" hangingPunct="1"/>
                      <a:r>
                        <a:rPr lang="cs-CZ" sz="1000" b="1" i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Mladá Boleslav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ase" latinLnBrk="0" hangingPunct="1"/>
                      <a:r>
                        <a:rPr lang="cs-CZ" sz="1050" b="1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/>
                      <a:endParaRPr lang="cs-CZ" sz="800" dirty="0">
                        <a:effectLst/>
                      </a:endParaRPr>
                    </a:p>
                    <a:p>
                      <a:pPr algn="ctr" rtl="0" fontAlgn="base"/>
                      <a:r>
                        <a:rPr lang="cs-CZ" sz="8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800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ctr"/>
                      <a:endParaRPr lang="cs-CZ" sz="800">
                        <a:effectLst/>
                      </a:endParaRPr>
                    </a:p>
                    <a:p>
                      <a:pPr algn="ctr" rtl="0" fontAlgn="base"/>
                      <a:r>
                        <a:rPr lang="cs-CZ" sz="8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800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ctr"/>
                      <a:endParaRPr lang="cs-CZ" sz="800">
                        <a:effectLst/>
                      </a:endParaRPr>
                    </a:p>
                    <a:p>
                      <a:pPr algn="ctr" rtl="0" fontAlgn="base"/>
                      <a:r>
                        <a:rPr lang="cs-CZ" sz="8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800" b="0" i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2757676"/>
                  </a:ext>
                </a:extLst>
              </a:tr>
              <a:tr h="301492"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000" b="1" i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Olomouc</a:t>
                      </a:r>
                      <a:r>
                        <a:rPr lang="cs-CZ" sz="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800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endParaRPr lang="cs-CZ" sz="800">
                        <a:effectLst/>
                      </a:endParaRPr>
                    </a:p>
                    <a:p>
                      <a:pPr algn="ctr" rtl="0" fontAlgn="base"/>
                      <a:r>
                        <a:rPr lang="cs-CZ" sz="8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8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/>
                      <a:endParaRPr lang="cs-CZ" sz="800" dirty="0">
                        <a:effectLst/>
                      </a:endParaRPr>
                    </a:p>
                    <a:p>
                      <a:pPr algn="ctr" rtl="0" fontAlgn="base"/>
                      <a:r>
                        <a:rPr lang="cs-CZ" sz="8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800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ctr"/>
                      <a:endParaRPr lang="cs-CZ" sz="800">
                        <a:effectLst/>
                      </a:endParaRPr>
                    </a:p>
                    <a:p>
                      <a:pPr algn="ctr" rtl="0" fontAlgn="base"/>
                      <a:r>
                        <a:rPr lang="cs-CZ" sz="8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800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ctr"/>
                      <a:endParaRPr lang="cs-CZ" sz="800">
                        <a:effectLst/>
                      </a:endParaRPr>
                    </a:p>
                    <a:p>
                      <a:pPr algn="ctr" rtl="0" fontAlgn="base"/>
                      <a:r>
                        <a:rPr lang="cs-CZ" sz="8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800" b="0" i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8508797"/>
                  </a:ext>
                </a:extLst>
              </a:tr>
              <a:tr h="301492"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000" b="1" i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Ostrava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ase" latinLnBrk="0" hangingPunct="1"/>
                      <a:r>
                        <a:rPr lang="cs-CZ" sz="1050" b="1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/>
                      <a:endParaRPr lang="cs-CZ" sz="800" dirty="0">
                        <a:effectLst/>
                      </a:endParaRPr>
                    </a:p>
                    <a:p>
                      <a:pPr algn="ctr" rtl="0" fontAlgn="base"/>
                      <a:r>
                        <a:rPr lang="cs-CZ" sz="8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800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ctr"/>
                      <a:endParaRPr lang="cs-CZ" sz="800">
                        <a:effectLst/>
                      </a:endParaRPr>
                    </a:p>
                    <a:p>
                      <a:pPr algn="ctr" rtl="0" fontAlgn="base"/>
                      <a:r>
                        <a:rPr lang="cs-CZ" sz="8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800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ctr"/>
                      <a:endParaRPr lang="cs-CZ" sz="800">
                        <a:effectLst/>
                      </a:endParaRPr>
                    </a:p>
                    <a:p>
                      <a:pPr algn="ctr" rtl="0" fontAlgn="base"/>
                      <a:r>
                        <a:rPr lang="cs-CZ" sz="8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800" b="0" i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0499295"/>
                  </a:ext>
                </a:extLst>
              </a:tr>
              <a:tr h="301492">
                <a:tc>
                  <a:txBody>
                    <a:bodyPr/>
                    <a:lstStyle/>
                    <a:p>
                      <a:pPr marL="0" algn="ctr" defTabSz="457200" rtl="0" eaLnBrk="1" fontAlgn="base" latinLnBrk="0" hangingPunct="1"/>
                      <a:r>
                        <a:rPr lang="cs-CZ" sz="1000" b="1" i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Plzeň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endParaRPr lang="cs-CZ" sz="800">
                        <a:effectLst/>
                      </a:endParaRPr>
                    </a:p>
                    <a:p>
                      <a:pPr algn="ctr" rtl="0" fontAlgn="base"/>
                      <a:r>
                        <a:rPr lang="cs-CZ" sz="8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8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/>
                      <a:endParaRPr lang="cs-CZ" sz="800" dirty="0">
                        <a:effectLst/>
                      </a:endParaRPr>
                    </a:p>
                    <a:p>
                      <a:pPr algn="ctr" rtl="0" fontAlgn="base"/>
                      <a:r>
                        <a:rPr lang="cs-CZ" sz="1050" b="1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1 </a:t>
                      </a:r>
                      <a:r>
                        <a:rPr lang="cs-CZ" sz="8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800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ase" latinLnBrk="0" hangingPunct="1"/>
                      <a:endParaRPr lang="cs-CZ" sz="1050" b="1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ctr"/>
                      <a:endParaRPr lang="cs-CZ" sz="800" dirty="0">
                        <a:effectLst/>
                      </a:endParaRPr>
                    </a:p>
                    <a:p>
                      <a:pPr algn="ctr" rtl="0" fontAlgn="base"/>
                      <a:r>
                        <a:rPr lang="cs-CZ" sz="8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800" b="0" i="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964662"/>
                  </a:ext>
                </a:extLst>
              </a:tr>
              <a:tr h="301492">
                <a:tc>
                  <a:txBody>
                    <a:bodyPr/>
                    <a:lstStyle/>
                    <a:p>
                      <a:pPr marL="0" algn="ctr" defTabSz="457200" rtl="0" eaLnBrk="1" fontAlgn="base" latinLnBrk="0" hangingPunct="1"/>
                      <a:r>
                        <a:rPr lang="cs-CZ" sz="1000" b="1" i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ase" latinLnBrk="0" hangingPunct="1"/>
                      <a:r>
                        <a:rPr lang="cs-CZ" sz="1050" b="1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/>
                      <a:endParaRPr lang="cs-CZ" sz="800" dirty="0">
                        <a:effectLst/>
                      </a:endParaRPr>
                    </a:p>
                    <a:p>
                      <a:pPr algn="ctr" rtl="0" fontAlgn="base"/>
                      <a:r>
                        <a:rPr lang="cs-CZ" sz="8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800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ctr"/>
                      <a:endParaRPr lang="cs-CZ" sz="800" dirty="0">
                        <a:effectLst/>
                      </a:endParaRPr>
                    </a:p>
                    <a:p>
                      <a:pPr algn="ctr" rtl="0" fontAlgn="base"/>
                      <a:r>
                        <a:rPr lang="cs-CZ" sz="8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800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ctr"/>
                      <a:endParaRPr lang="cs-CZ" sz="800">
                        <a:effectLst/>
                      </a:endParaRPr>
                    </a:p>
                    <a:p>
                      <a:pPr algn="ctr" rtl="0" fontAlgn="base"/>
                      <a:r>
                        <a:rPr lang="cs-CZ" sz="8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800" b="0" i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8191548"/>
                  </a:ext>
                </a:extLst>
              </a:tr>
              <a:tr h="301492">
                <a:tc>
                  <a:txBody>
                    <a:bodyPr/>
                    <a:lstStyle/>
                    <a:p>
                      <a:pPr marL="0" algn="ctr" defTabSz="457200" rtl="0" eaLnBrk="1" fontAlgn="base" latinLnBrk="0" hangingPunct="1"/>
                      <a:r>
                        <a:rPr lang="cs-CZ" sz="1000" b="1" i="0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Ústí n. L. - Chomutov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endParaRPr lang="cs-CZ" sz="800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cs-CZ" sz="800" b="0" i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800" b="0" i="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/>
                      <a:endParaRPr lang="cs-CZ" sz="800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cs-CZ" sz="800" b="0" i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800" b="0" i="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ctr"/>
                      <a:endParaRPr lang="cs-CZ" sz="800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cs-CZ" sz="800" b="0" i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800" b="0" i="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ase" latinLnBrk="0" hangingPunct="1"/>
                      <a:r>
                        <a:rPr lang="cs-CZ" sz="1050" b="1" i="0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8997165"/>
                  </a:ext>
                </a:extLst>
              </a:tr>
              <a:tr h="301492"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0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</a:t>
                      </a:r>
                      <a:r>
                        <a:rPr lang="cs-CZ" sz="1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1000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ase" latinLnBrk="0" hangingPunct="1"/>
                      <a:r>
                        <a:rPr lang="cs-CZ" sz="1050" b="1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/>
                      <a:endParaRPr lang="cs-CZ" sz="800">
                        <a:effectLst/>
                      </a:endParaRPr>
                    </a:p>
                    <a:p>
                      <a:pPr algn="ctr" rtl="0" fontAlgn="base"/>
                      <a:r>
                        <a:rPr lang="cs-CZ" sz="8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800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ctr"/>
                      <a:endParaRPr lang="cs-CZ" sz="800">
                        <a:effectLst/>
                      </a:endParaRPr>
                    </a:p>
                    <a:p>
                      <a:pPr algn="ctr" rtl="0" fontAlgn="base"/>
                      <a:r>
                        <a:rPr lang="cs-CZ" sz="8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800" b="0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ctr"/>
                      <a:endParaRPr lang="cs-CZ" sz="800" dirty="0">
                        <a:effectLst/>
                      </a:endParaRPr>
                    </a:p>
                    <a:p>
                      <a:pPr algn="ctr" rtl="0" fontAlgn="base"/>
                      <a:r>
                        <a:rPr lang="cs-CZ" sz="8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800" b="0" i="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7388985"/>
                  </a:ext>
                </a:extLst>
              </a:tr>
              <a:tr h="301492">
                <a:tc>
                  <a:txBody>
                    <a:bodyPr/>
                    <a:lstStyle/>
                    <a:p>
                      <a:pPr marL="0" algn="ctr" defTabSz="457200" rtl="0" eaLnBrk="1" fontAlgn="base" latinLnBrk="0" hangingPunct="1"/>
                      <a:r>
                        <a:rPr lang="cs-CZ" sz="1000" b="1" i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ITI celkem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ase" latinLnBrk="0" hangingPunct="1"/>
                      <a:r>
                        <a:rPr lang="cs-CZ" sz="1050" b="1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base" latinLnBrk="0" hangingPunct="1"/>
                      <a:r>
                        <a:rPr lang="cs-CZ" sz="1050" b="1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050" b="1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050" b="1" i="0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cs-CZ" sz="800" b="0" i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800" b="0" i="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7380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569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EEAF24E-BA20-4CC2-EC23-25D81344C6E2}"/>
              </a:ext>
            </a:extLst>
          </p:cNvPr>
          <p:cNvSpPr txBox="1">
            <a:spLocks/>
          </p:cNvSpPr>
          <p:nvPr/>
        </p:nvSpPr>
        <p:spPr>
          <a:xfrm>
            <a:off x="779228" y="273114"/>
            <a:ext cx="7585544" cy="8427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0C56A6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C56A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Stav integrovaných strategií – </a:t>
            </a:r>
            <a:r>
              <a:rPr lang="cs-CZ" sz="2400" dirty="0">
                <a:solidFill>
                  <a:srgbClr val="0C5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CLLD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1" i="0" u="none" strike="noStrike" kern="1200" cap="none" spc="0" normalizeH="0" baseline="0" noProof="0" dirty="0">
                <a:ln>
                  <a:noFill/>
                </a:ln>
                <a:solidFill>
                  <a:srgbClr val="0C56A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Stav k </a:t>
            </a:r>
            <a:r>
              <a:rPr lang="cs-CZ" sz="800" dirty="0">
                <a:solidFill>
                  <a:srgbClr val="0C5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27. 3. 2023</a:t>
            </a:r>
            <a:endParaRPr kumimoji="0" lang="cs-CZ" sz="800" b="1" i="0" u="none" strike="noStrike" kern="1200" cap="none" spc="0" normalizeH="0" baseline="0" noProof="0" dirty="0">
              <a:ln>
                <a:noFill/>
              </a:ln>
              <a:solidFill>
                <a:srgbClr val="0C56A6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EAA0D-0F8D-9D18-7949-FD47C288E72C}"/>
              </a:ext>
            </a:extLst>
          </p:cNvPr>
          <p:cNvSpPr txBox="1">
            <a:spLocks/>
          </p:cNvSpPr>
          <p:nvPr/>
        </p:nvSpPr>
        <p:spPr>
          <a:xfrm>
            <a:off x="1089890" y="1112439"/>
            <a:ext cx="7367244" cy="48831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457200" rtl="0" eaLnBrk="1" fontAlgn="auto" latinLnBrk="0" hangingPunct="1">
              <a:lnSpc>
                <a:spcPct val="110000"/>
              </a:lnSpc>
              <a:spcBef>
                <a:spcPts val="168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cs-CZ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1" indent="0" fontAlgn="auto">
              <a:lnSpc>
                <a:spcPct val="110000"/>
              </a:lnSpc>
              <a:spcBef>
                <a:spcPts val="168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800" dirty="0">
              <a:solidFill>
                <a:srgbClr val="0B55A2"/>
              </a:solidFill>
            </a:endParaRPr>
          </a:p>
        </p:txBody>
      </p:sp>
      <p:graphicFrame>
        <p:nvGraphicFramePr>
          <p:cNvPr id="15" name="Tabulka 15">
            <a:extLst>
              <a:ext uri="{FF2B5EF4-FFF2-40B4-BE49-F238E27FC236}">
                <a16:creationId xmlns:a16="http://schemas.microsoft.com/office/drawing/2014/main" id="{AAC40C4A-B959-121C-8A3A-FF20041DAD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179593"/>
              </p:ext>
            </p:extLst>
          </p:nvPr>
        </p:nvGraphicFramePr>
        <p:xfrm>
          <a:off x="1154545" y="1112439"/>
          <a:ext cx="6899566" cy="4888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828">
                  <a:extLst>
                    <a:ext uri="{9D8B030D-6E8A-4147-A177-3AD203B41FA5}">
                      <a16:colId xmlns:a16="http://schemas.microsoft.com/office/drawing/2014/main" val="1537574883"/>
                    </a:ext>
                  </a:extLst>
                </a:gridCol>
                <a:gridCol w="1781246">
                  <a:extLst>
                    <a:ext uri="{9D8B030D-6E8A-4147-A177-3AD203B41FA5}">
                      <a16:colId xmlns:a16="http://schemas.microsoft.com/office/drawing/2014/main" val="2697460752"/>
                    </a:ext>
                  </a:extLst>
                </a:gridCol>
                <a:gridCol w="1781246">
                  <a:extLst>
                    <a:ext uri="{9D8B030D-6E8A-4147-A177-3AD203B41FA5}">
                      <a16:colId xmlns:a16="http://schemas.microsoft.com/office/drawing/2014/main" val="2250137992"/>
                    </a:ext>
                  </a:extLst>
                </a:gridCol>
                <a:gridCol w="1781246">
                  <a:extLst>
                    <a:ext uri="{9D8B030D-6E8A-4147-A177-3AD203B41FA5}">
                      <a16:colId xmlns:a16="http://schemas.microsoft.com/office/drawing/2014/main" val="4108483300"/>
                    </a:ext>
                  </a:extLst>
                </a:gridCol>
              </a:tblGrid>
              <a:tr h="301492"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1" i="0" dirty="0">
                          <a:effectLst/>
                          <a:latin typeface="Calibri" panose="020F0502020204030204" pitchFamily="34" charset="0"/>
                        </a:rPr>
                        <a:t>MAS</a:t>
                      </a:r>
                      <a:r>
                        <a:rPr lang="cs-CZ" sz="11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1" i="0" dirty="0">
                          <a:effectLst/>
                          <a:latin typeface="Calibri" panose="020F0502020204030204" pitchFamily="34" charset="0"/>
                        </a:rPr>
                        <a:t>V procesu hodnocení</a:t>
                      </a:r>
                      <a:r>
                        <a:rPr lang="cs-CZ" sz="11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1" i="0" dirty="0">
                          <a:effectLst/>
                          <a:latin typeface="Calibri" panose="020F0502020204030204" pitchFamily="34" charset="0"/>
                        </a:rPr>
                        <a:t>Vráceno k přepracování</a:t>
                      </a:r>
                      <a:r>
                        <a:rPr lang="cs-CZ" sz="11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1" i="0" dirty="0">
                          <a:effectLst/>
                          <a:latin typeface="Calibri" panose="020F0502020204030204" pitchFamily="34" charset="0"/>
                        </a:rPr>
                        <a:t>Schválené</a:t>
                      </a:r>
                      <a:r>
                        <a:rPr lang="cs-CZ" sz="11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b="0" i="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430488"/>
                  </a:ext>
                </a:extLst>
              </a:tr>
              <a:tr h="301492"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1" i="0" dirty="0">
                          <a:effectLst/>
                          <a:latin typeface="Calibri" panose="020F0502020204030204" pitchFamily="34" charset="0"/>
                        </a:rPr>
                        <a:t>MAS</a:t>
                      </a:r>
                      <a:r>
                        <a:rPr lang="cs-CZ" sz="11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1" i="0" dirty="0">
                          <a:effectLst/>
                          <a:latin typeface="Calibri" panose="020F0502020204030204" pitchFamily="34" charset="0"/>
                        </a:rPr>
                        <a:t>V procesu hodnocení</a:t>
                      </a:r>
                      <a:r>
                        <a:rPr lang="cs-CZ" sz="11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1" i="0" dirty="0">
                          <a:effectLst/>
                          <a:latin typeface="Calibri" panose="020F0502020204030204" pitchFamily="34" charset="0"/>
                        </a:rPr>
                        <a:t>Vráceno k přepracování</a:t>
                      </a:r>
                      <a:r>
                        <a:rPr lang="cs-CZ" sz="11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1" i="0" dirty="0">
                          <a:effectLst/>
                          <a:latin typeface="Calibri" panose="020F0502020204030204" pitchFamily="34" charset="0"/>
                        </a:rPr>
                        <a:t>Schválené</a:t>
                      </a:r>
                      <a:r>
                        <a:rPr lang="cs-CZ" sz="11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b="0" i="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8741248"/>
                  </a:ext>
                </a:extLst>
              </a:tr>
              <a:tr h="301492"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1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Jihočeský</a:t>
                      </a:r>
                      <a:r>
                        <a:rPr lang="cs-CZ" sz="11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b="0" i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1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cs-CZ" sz="11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b="0" i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b="0" i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1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cs-CZ" sz="11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b="0" i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0208007"/>
                  </a:ext>
                </a:extLst>
              </a:tr>
              <a:tr h="301492"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1" i="0" dirty="0">
                          <a:effectLst/>
                          <a:latin typeface="Calibri" panose="020F0502020204030204" pitchFamily="34" charset="0"/>
                        </a:rPr>
                        <a:t>Jihomoravský</a:t>
                      </a:r>
                      <a:r>
                        <a:rPr lang="cs-CZ" sz="11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1" i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cs-CZ" sz="1100" b="0" i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b="0" i="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6548013"/>
                  </a:ext>
                </a:extLst>
              </a:tr>
              <a:tr h="301492"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1" i="0" dirty="0">
                          <a:effectLst/>
                          <a:latin typeface="Calibri" panose="020F0502020204030204" pitchFamily="34" charset="0"/>
                        </a:rPr>
                        <a:t>Karlovarský</a:t>
                      </a:r>
                      <a:r>
                        <a:rPr lang="cs-CZ" sz="11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1" i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cs-CZ" sz="1100" b="0" i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b="0" i="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4026385"/>
                  </a:ext>
                </a:extLst>
              </a:tr>
              <a:tr h="301492"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1" i="0" dirty="0">
                          <a:effectLst/>
                          <a:latin typeface="Calibri" panose="020F0502020204030204" pitchFamily="34" charset="0"/>
                        </a:rPr>
                        <a:t>Královéhradecký</a:t>
                      </a:r>
                      <a:r>
                        <a:rPr lang="cs-CZ" sz="11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endParaRPr lang="cs-CZ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1" i="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cs-CZ" sz="11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1" i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cs-CZ" sz="1100" b="0" i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b="0" i="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9576759"/>
                  </a:ext>
                </a:extLst>
              </a:tr>
              <a:tr h="301492"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1" i="0" dirty="0">
                          <a:effectLst/>
                          <a:latin typeface="Calibri" panose="020F0502020204030204" pitchFamily="34" charset="0"/>
                        </a:rPr>
                        <a:t>Liberecký</a:t>
                      </a:r>
                      <a:r>
                        <a:rPr lang="cs-CZ" sz="11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1" i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cs-CZ" sz="1100" b="0" i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b="0" i="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1942901"/>
                  </a:ext>
                </a:extLst>
              </a:tr>
              <a:tr h="301492"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1" i="0" dirty="0">
                          <a:effectLst/>
                          <a:latin typeface="Calibri" panose="020F0502020204030204" pitchFamily="34" charset="0"/>
                        </a:rPr>
                        <a:t>Moravskoslezský</a:t>
                      </a:r>
                      <a:r>
                        <a:rPr lang="cs-CZ" sz="11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1" i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cs-CZ" sz="1100" b="0" i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b="0" i="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2757676"/>
                  </a:ext>
                </a:extLst>
              </a:tr>
              <a:tr h="301492"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1" i="0" dirty="0">
                          <a:effectLst/>
                          <a:latin typeface="Calibri" panose="020F0502020204030204" pitchFamily="34" charset="0"/>
                        </a:rPr>
                        <a:t>Olomoucký</a:t>
                      </a:r>
                      <a:r>
                        <a:rPr lang="cs-CZ" sz="11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1" i="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cs-CZ" sz="11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1" i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cs-CZ" sz="1100" b="0" i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b="0" i="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8508797"/>
                  </a:ext>
                </a:extLst>
              </a:tr>
              <a:tr h="301492"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1" i="0" dirty="0">
                          <a:effectLst/>
                          <a:latin typeface="Calibri" panose="020F0502020204030204" pitchFamily="34" charset="0"/>
                        </a:rPr>
                        <a:t>Pardubický</a:t>
                      </a:r>
                      <a:r>
                        <a:rPr lang="cs-CZ" sz="11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1" i="0" dirty="0">
                          <a:effectLst/>
                          <a:latin typeface="Calibri" panose="020F0502020204030204" pitchFamily="34" charset="0"/>
                        </a:rPr>
                        <a:t>1 </a:t>
                      </a:r>
                      <a:endParaRPr lang="cs-CZ" b="1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1" i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r>
                        <a:rPr lang="cs-CZ" sz="1100" b="0" i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b="0" i="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0499295"/>
                  </a:ext>
                </a:extLst>
              </a:tr>
              <a:tr h="301492"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1" i="0" dirty="0">
                          <a:effectLst/>
                          <a:latin typeface="Calibri" panose="020F0502020204030204" pitchFamily="34" charset="0"/>
                        </a:rPr>
                        <a:t>Plzeňský</a:t>
                      </a:r>
                      <a:r>
                        <a:rPr lang="cs-CZ" sz="11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1" i="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cs-CZ" sz="11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1" i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cs-CZ" sz="1100" b="0" i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b="0" i="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964662"/>
                  </a:ext>
                </a:extLst>
              </a:tr>
              <a:tr h="301492"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1" i="0" dirty="0">
                          <a:effectLst/>
                          <a:latin typeface="Calibri" panose="020F0502020204030204" pitchFamily="34" charset="0"/>
                        </a:rPr>
                        <a:t>Středočeský</a:t>
                      </a:r>
                      <a:r>
                        <a:rPr lang="cs-CZ" sz="11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1" i="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cs-CZ" sz="11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1" i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r>
                        <a:rPr lang="cs-CZ" sz="1100" b="0" i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b="0" i="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8191548"/>
                  </a:ext>
                </a:extLst>
              </a:tr>
              <a:tr h="301492"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1" i="0" dirty="0">
                          <a:effectLst/>
                          <a:latin typeface="Calibri" panose="020F0502020204030204" pitchFamily="34" charset="0"/>
                        </a:rPr>
                        <a:t>Ústecký</a:t>
                      </a:r>
                      <a:r>
                        <a:rPr lang="cs-CZ" sz="11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1" i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cs-CZ" sz="1100" b="0" i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b="0" i="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8997165"/>
                  </a:ext>
                </a:extLst>
              </a:tr>
              <a:tr h="301492"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1" i="0" dirty="0">
                          <a:effectLst/>
                          <a:latin typeface="Calibri" panose="020F0502020204030204" pitchFamily="34" charset="0"/>
                        </a:rPr>
                        <a:t>Vysočina</a:t>
                      </a:r>
                      <a:r>
                        <a:rPr lang="cs-CZ" sz="11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1" i="0" dirty="0">
                          <a:effectLst/>
                          <a:latin typeface="Calibri" panose="020F0502020204030204" pitchFamily="34" charset="0"/>
                        </a:rPr>
                        <a:t> 1</a:t>
                      </a:r>
                      <a:endParaRPr lang="cs-CZ" b="1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1" i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cs-CZ" sz="1100" b="0" i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b="0" i="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7388985"/>
                  </a:ext>
                </a:extLst>
              </a:tr>
              <a:tr h="301492"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1" i="0" dirty="0">
                          <a:effectLst/>
                          <a:latin typeface="Calibri" panose="020F0502020204030204" pitchFamily="34" charset="0"/>
                        </a:rPr>
                        <a:t>Zlínský</a:t>
                      </a:r>
                      <a:r>
                        <a:rPr lang="cs-CZ" sz="11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1" i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cs-CZ" sz="1100" b="0" i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b="0" i="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7380238"/>
                  </a:ext>
                </a:extLst>
              </a:tr>
              <a:tr h="301492"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1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MAS celkem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1" i="0" dirty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r>
                        <a:rPr lang="cs-CZ" sz="11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1" i="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cs-CZ" sz="11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100" b="1" i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  <a:r>
                        <a:rPr lang="cs-CZ" sz="1100" b="0" i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b="0" i="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5313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2370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A737-6413-1046-BFA6-F6A3779A8C3F}"/>
              </a:ext>
            </a:extLst>
          </p:cNvPr>
          <p:cNvSpPr txBox="1">
            <a:spLocks/>
          </p:cNvSpPr>
          <p:nvPr/>
        </p:nvSpPr>
        <p:spPr>
          <a:xfrm>
            <a:off x="779228" y="273114"/>
            <a:ext cx="7585544" cy="12033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cs-CZ" sz="2400" dirty="0">
              <a:solidFill>
                <a:srgbClr val="0C5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cs-CZ" sz="2400" dirty="0">
                <a:solidFill>
                  <a:srgbClr val="0C5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Harmonogram výzev 2023 / 24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C9B11F6-08F1-3545-BF2C-568AE684575E}"/>
              </a:ext>
            </a:extLst>
          </p:cNvPr>
          <p:cNvSpPr txBox="1">
            <a:spLocks/>
          </p:cNvSpPr>
          <p:nvPr/>
        </p:nvSpPr>
        <p:spPr>
          <a:xfrm>
            <a:off x="779228" y="1115855"/>
            <a:ext cx="7585544" cy="4907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6925" lvl="1" indent="-342900">
              <a:buFont typeface="Arial" panose="020B0604020202020204" pitchFamily="34" charset="0"/>
              <a:buChar char="•"/>
            </a:pPr>
            <a:endParaRPr lang="en-US" sz="2600">
              <a:solidFill>
                <a:srgbClr val="0C56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3F0E88C-F679-4F8F-B81D-18F04D6EA266}"/>
              </a:ext>
            </a:extLst>
          </p:cNvPr>
          <p:cNvSpPr txBox="1"/>
          <p:nvPr/>
        </p:nvSpPr>
        <p:spPr>
          <a:xfrm>
            <a:off x="779228" y="1165660"/>
            <a:ext cx="7585544" cy="4829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Posuny v HMG výzev </a:t>
            </a:r>
            <a:r>
              <a:rPr lang="cs-CZ" sz="1600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– z důvodu nutnosti dořešit parametry výzev, časový překryv obdobných témat s probíhajícími projekty z React EU (např. zdravotnictví), nedostatečných kapacit příjemců a zpracovatelů (dobíhá IROP1), eliminace vysokého převisu projektů nad alokací výzvy (památky, CR, neformální vzdělávání).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 roce 2023 budou vyhlášeny výzvy v těchto oblastech podpory:</a:t>
            </a:r>
          </a:p>
          <a:p>
            <a:pPr marL="720725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Individuální výzvy: </a:t>
            </a:r>
          </a:p>
          <a:p>
            <a:pPr marL="989013" indent="-268288" algn="just">
              <a:lnSpc>
                <a:spcPct val="120000"/>
              </a:lnSpc>
              <a:buFontTx/>
              <a:buChar char="-"/>
            </a:pPr>
            <a:r>
              <a:rPr lang="cs-CZ" sz="1400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Památky, Cestovní ruch</a:t>
            </a:r>
          </a:p>
          <a:p>
            <a:pPr marL="989013" indent="-268288" algn="just">
              <a:lnSpc>
                <a:spcPct val="120000"/>
              </a:lnSpc>
              <a:buFontTx/>
              <a:buChar char="-"/>
            </a:pPr>
            <a:r>
              <a:rPr lang="cs-CZ" sz="1400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Další vzdělávání, Speciální vzdělávání</a:t>
            </a:r>
          </a:p>
          <a:p>
            <a:pPr marL="989013" indent="-268288" algn="just">
              <a:lnSpc>
                <a:spcPct val="120000"/>
              </a:lnSpc>
              <a:buFontTx/>
              <a:buChar char="-"/>
            </a:pPr>
            <a:r>
              <a:rPr lang="cs-CZ" sz="1400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e-</a:t>
            </a:r>
            <a:r>
              <a:rPr lang="cs-CZ" sz="1400" dirty="0" err="1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Health</a:t>
            </a:r>
            <a:r>
              <a:rPr lang="cs-CZ" sz="1400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Lůžková psychiatrická  péče</a:t>
            </a:r>
          </a:p>
          <a:p>
            <a:pPr marL="989013" indent="-268288" algn="just">
              <a:lnSpc>
                <a:spcPct val="120000"/>
              </a:lnSpc>
              <a:buFontTx/>
              <a:buChar char="-"/>
            </a:pPr>
            <a:r>
              <a:rPr lang="cs-CZ" sz="1400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Deinstitucionalizace sociálních služeb</a:t>
            </a:r>
          </a:p>
          <a:p>
            <a:pPr marL="989013" indent="-268288" algn="just">
              <a:lnSpc>
                <a:spcPct val="120000"/>
              </a:lnSpc>
              <a:buFontTx/>
              <a:buChar char="-"/>
            </a:pPr>
            <a:r>
              <a:rPr lang="cs-CZ" sz="1400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Multimodální osobní doprava, Plnicí a dobíjecí stanice pro veřejnou dopravu</a:t>
            </a:r>
          </a:p>
          <a:p>
            <a:pPr marL="989013" indent="-268288" algn="just">
              <a:lnSpc>
                <a:spcPct val="120000"/>
              </a:lnSpc>
              <a:buFontTx/>
              <a:buChar char="-"/>
            </a:pPr>
            <a:r>
              <a:rPr lang="cs-CZ" sz="1400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Neveřejná síťová infrastruktura veřejné správy</a:t>
            </a:r>
          </a:p>
          <a:p>
            <a:pPr marL="989013" indent="-268288" algn="just">
              <a:lnSpc>
                <a:spcPct val="120000"/>
              </a:lnSpc>
              <a:buFontTx/>
              <a:buChar char="-"/>
            </a:pPr>
            <a:r>
              <a:rPr lang="cs-CZ" sz="1400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Základní síť infekčních klinik a oddělení</a:t>
            </a:r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r>
              <a:rPr lang="cs-CZ" sz="1600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CLLD: </a:t>
            </a:r>
            <a:r>
              <a:rPr lang="cs-CZ" sz="1400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Doprava, Hasiči, Kultura, Veřejná prostranství, Cestovní ruch</a:t>
            </a:r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r>
              <a:rPr lang="cs-CZ" sz="1600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ITI: </a:t>
            </a:r>
            <a:r>
              <a:rPr lang="cs-CZ" sz="1400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Zelená infrastruktura, Cestovní ruch, Další vzdělávání, Multimodální osobní doprava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cs-CZ" sz="1600" dirty="0">
              <a:solidFill>
                <a:srgbClr val="0C56A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069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A737-6413-1046-BFA6-F6A3779A8C3F}"/>
              </a:ext>
            </a:extLst>
          </p:cNvPr>
          <p:cNvSpPr txBox="1">
            <a:spLocks/>
          </p:cNvSpPr>
          <p:nvPr/>
        </p:nvSpPr>
        <p:spPr>
          <a:xfrm>
            <a:off x="779228" y="273114"/>
            <a:ext cx="7585544" cy="12033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cs-CZ" sz="2400" dirty="0">
              <a:solidFill>
                <a:srgbClr val="0C5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cs-CZ" sz="2400" dirty="0">
                <a:solidFill>
                  <a:srgbClr val="0C5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Harmonogram výzev 2023 / 24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C9B11F6-08F1-3545-BF2C-568AE684575E}"/>
              </a:ext>
            </a:extLst>
          </p:cNvPr>
          <p:cNvSpPr txBox="1">
            <a:spLocks/>
          </p:cNvSpPr>
          <p:nvPr/>
        </p:nvSpPr>
        <p:spPr>
          <a:xfrm>
            <a:off x="779228" y="1115855"/>
            <a:ext cx="7585544" cy="4907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6925" lvl="1" indent="-342900">
              <a:buFont typeface="Arial" panose="020B0604020202020204" pitchFamily="34" charset="0"/>
              <a:buChar char="•"/>
            </a:pPr>
            <a:endParaRPr lang="en-US" sz="2600">
              <a:solidFill>
                <a:srgbClr val="0C56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3F0E88C-F679-4F8F-B81D-18F04D6EA266}"/>
              </a:ext>
            </a:extLst>
          </p:cNvPr>
          <p:cNvSpPr txBox="1"/>
          <p:nvPr/>
        </p:nvSpPr>
        <p:spPr>
          <a:xfrm>
            <a:off x="779228" y="1165660"/>
            <a:ext cx="7585544" cy="3167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sz="1600" b="1" dirty="0">
              <a:solidFill>
                <a:srgbClr val="0C56A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 roce 2024 budou vyhlášeny výzvy v těchto oblastech podpory:</a:t>
            </a:r>
          </a:p>
          <a:p>
            <a:pPr marL="720725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Individuální výzvy: </a:t>
            </a:r>
          </a:p>
          <a:p>
            <a:pPr marL="989013" indent="-268288" algn="just">
              <a:lnSpc>
                <a:spcPct val="120000"/>
              </a:lnSpc>
              <a:buFontTx/>
              <a:buChar char="-"/>
            </a:pPr>
            <a:r>
              <a:rPr lang="cs-CZ" sz="1400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Sociální bydlení II</a:t>
            </a:r>
          </a:p>
          <a:p>
            <a:pPr marL="989013" indent="-268288" algn="just">
              <a:lnSpc>
                <a:spcPct val="120000"/>
              </a:lnSpc>
              <a:buFontTx/>
              <a:buChar char="-"/>
            </a:pPr>
            <a:r>
              <a:rPr lang="cs-CZ" sz="1400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Urgentních příjmy, Ochrana veřejného zdraví, Komunitní psychiatrická péče, Integrovaná onkologická péče</a:t>
            </a:r>
          </a:p>
          <a:p>
            <a:pPr marL="989013" indent="-268288" algn="just">
              <a:lnSpc>
                <a:spcPct val="120000"/>
              </a:lnSpc>
              <a:buFontTx/>
              <a:buChar char="-"/>
            </a:pPr>
            <a:endParaRPr lang="cs-CZ" sz="1400" dirty="0">
              <a:solidFill>
                <a:srgbClr val="0C56A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Harmonogramy výzev pro roky 2023 a 2024 jsou uveřejněny na webu IROP: </a:t>
            </a:r>
            <a:r>
              <a:rPr lang="cs-CZ" sz="1600" b="1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3"/>
              </a:rPr>
              <a:t>https://irop.mmr.cz/cs/irop-2021-2027/dokumenty</a:t>
            </a:r>
            <a:r>
              <a:rPr lang="cs-CZ" sz="1600" b="1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sz="1600" b="1" dirty="0">
              <a:solidFill>
                <a:srgbClr val="0C56A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cs-CZ" sz="1600" dirty="0">
              <a:solidFill>
                <a:srgbClr val="0C56A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215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A737-6413-1046-BFA6-F6A3779A8C3F}"/>
              </a:ext>
            </a:extLst>
          </p:cNvPr>
          <p:cNvSpPr txBox="1">
            <a:spLocks/>
          </p:cNvSpPr>
          <p:nvPr/>
        </p:nvSpPr>
        <p:spPr>
          <a:xfrm>
            <a:off x="779228" y="273114"/>
            <a:ext cx="7585544" cy="12033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cs-CZ" sz="2400" dirty="0">
              <a:solidFill>
                <a:srgbClr val="0C5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cs-CZ" sz="2400" dirty="0">
                <a:solidFill>
                  <a:srgbClr val="0C5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IROP II – problematická místa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C9B11F6-08F1-3545-BF2C-568AE684575E}"/>
              </a:ext>
            </a:extLst>
          </p:cNvPr>
          <p:cNvSpPr txBox="1">
            <a:spLocks/>
          </p:cNvSpPr>
          <p:nvPr/>
        </p:nvSpPr>
        <p:spPr>
          <a:xfrm>
            <a:off x="779228" y="1115855"/>
            <a:ext cx="7585544" cy="4907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6925" lvl="1" indent="-342900">
              <a:buFont typeface="Arial" panose="020B0604020202020204" pitchFamily="34" charset="0"/>
              <a:buChar char="•"/>
            </a:pPr>
            <a:endParaRPr lang="en-US" sz="2600">
              <a:solidFill>
                <a:srgbClr val="0C56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3F0E88C-F679-4F8F-B81D-18F04D6EA266}"/>
              </a:ext>
            </a:extLst>
          </p:cNvPr>
          <p:cNvSpPr txBox="1"/>
          <p:nvPr/>
        </p:nvSpPr>
        <p:spPr>
          <a:xfrm>
            <a:off x="779228" y="1165660"/>
            <a:ext cx="7585544" cy="5715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cs-CZ" sz="1600" dirty="0">
              <a:solidFill>
                <a:srgbClr val="0C56A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1600" b="1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Zavedena nová kritéria přijatelnosti</a:t>
            </a:r>
          </a:p>
          <a:p>
            <a:pPr marL="720725" indent="-277813" algn="just">
              <a:lnSpc>
                <a:spcPct val="120000"/>
              </a:lnSpc>
              <a:buFontTx/>
              <a:buChar char="-"/>
            </a:pPr>
            <a:r>
              <a:rPr lang="cs-CZ" sz="1400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Ve stejné výzvě není podána shodná žádost o podporu v pozitivním nebo neutrálním stavu</a:t>
            </a:r>
          </a:p>
          <a:p>
            <a:pPr marL="720725" indent="-277813" algn="just">
              <a:lnSpc>
                <a:spcPct val="120000"/>
              </a:lnSpc>
              <a:buFontTx/>
              <a:buChar char="-"/>
            </a:pPr>
            <a:r>
              <a:rPr lang="cs-CZ" sz="1400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Při podání žádosti o podporu nedošlo k účelovému jednání či obcházení podmínek výzvy podáním žádosti o podporu vyplněné zjevně nedostatečně, např. nevyplněním povinných polí v ISKP21+ dle Uživatelské příručky Postup pro podání žádosti o podporu MS2021+.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cs-CZ" sz="1400" b="1" dirty="0">
              <a:solidFill>
                <a:srgbClr val="0C56A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1600" b="1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Posuzování žadatelů z hlediska podniku v obtížích – nyní podléhají posuzování pouze žadatelé projektů ve vybraných režimech VP:</a:t>
            </a:r>
          </a:p>
          <a:p>
            <a:pPr marL="720725" indent="-277813" algn="just">
              <a:lnSpc>
                <a:spcPct val="120000"/>
              </a:lnSpc>
              <a:buFontTx/>
              <a:buChar char="-"/>
            </a:pPr>
            <a:r>
              <a:rPr lang="cs-CZ" sz="1400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nařízení č. 651/2014 (GBER),</a:t>
            </a:r>
          </a:p>
          <a:p>
            <a:pPr marL="720725" indent="-277813" algn="just">
              <a:lnSpc>
                <a:spcPct val="120000"/>
              </a:lnSpc>
              <a:buFontTx/>
              <a:buChar char="-"/>
            </a:pPr>
            <a:r>
              <a:rPr lang="cs-CZ" sz="1400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rozhodnutí 2012/21/EU (rozhodnutí SOHZ),</a:t>
            </a:r>
          </a:p>
          <a:p>
            <a:pPr marL="720725" indent="-277813" algn="just">
              <a:lnSpc>
                <a:spcPct val="120000"/>
              </a:lnSpc>
              <a:buFontTx/>
              <a:buChar char="-"/>
            </a:pPr>
            <a:r>
              <a:rPr lang="cs-CZ" sz="1400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nařízení č. 360/2012 (nařízení de minimis SOHZ),</a:t>
            </a:r>
          </a:p>
          <a:p>
            <a:pPr marL="720725" indent="-277813" algn="just">
              <a:lnSpc>
                <a:spcPct val="120000"/>
              </a:lnSpc>
              <a:buFontTx/>
              <a:buChar char="-"/>
            </a:pPr>
            <a:r>
              <a:rPr lang="cs-CZ" sz="1400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nařízení č. 1370/2007 (nařízení o veřejných službách v přepravě cestujících)</a:t>
            </a:r>
          </a:p>
          <a:p>
            <a:pPr marL="720725" indent="-277813" algn="just">
              <a:lnSpc>
                <a:spcPct val="120000"/>
              </a:lnSpc>
              <a:buFontTx/>
              <a:buChar char="-"/>
            </a:pPr>
            <a:endParaRPr lang="cs-CZ" sz="1400" dirty="0">
              <a:solidFill>
                <a:srgbClr val="0C56A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803275" indent="-534988" algn="just">
              <a:lnSpc>
                <a:spcPct val="120000"/>
              </a:lnSpc>
            </a:pPr>
            <a:r>
              <a:rPr lang="cs-CZ" sz="1400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Formulář k </a:t>
            </a:r>
            <a:r>
              <a:rPr lang="cs-CZ" sz="1400" dirty="0" err="1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PvO</a:t>
            </a:r>
            <a:r>
              <a:rPr lang="cs-CZ" sz="1400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prošel úpravou za účelem zjednodušení vyplňování </a:t>
            </a:r>
          </a:p>
          <a:p>
            <a:pPr marL="803275" indent="-534988" algn="just">
              <a:lnSpc>
                <a:spcPct val="120000"/>
              </a:lnSpc>
            </a:pPr>
            <a:endParaRPr lang="cs-CZ" sz="1200" b="1" dirty="0">
              <a:solidFill>
                <a:srgbClr val="0C56A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endParaRPr lang="cs-CZ" sz="1400" b="1" dirty="0">
              <a:solidFill>
                <a:srgbClr val="0C56A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endParaRPr lang="cs-CZ" sz="1600" dirty="0">
              <a:solidFill>
                <a:srgbClr val="0C56A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cs-CZ" sz="1600" dirty="0">
              <a:solidFill>
                <a:srgbClr val="0C56A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69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A737-6413-1046-BFA6-F6A3779A8C3F}"/>
              </a:ext>
            </a:extLst>
          </p:cNvPr>
          <p:cNvSpPr txBox="1">
            <a:spLocks/>
          </p:cNvSpPr>
          <p:nvPr/>
        </p:nvSpPr>
        <p:spPr>
          <a:xfrm>
            <a:off x="779228" y="273114"/>
            <a:ext cx="7585544" cy="12033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cs-CZ" sz="2400" dirty="0">
              <a:solidFill>
                <a:srgbClr val="0C5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cs-CZ" sz="2400" dirty="0">
                <a:solidFill>
                  <a:srgbClr val="0C5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IROP II – problematická místa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C9B11F6-08F1-3545-BF2C-568AE684575E}"/>
              </a:ext>
            </a:extLst>
          </p:cNvPr>
          <p:cNvSpPr txBox="1">
            <a:spLocks/>
          </p:cNvSpPr>
          <p:nvPr/>
        </p:nvSpPr>
        <p:spPr>
          <a:xfrm>
            <a:off x="779228" y="1115855"/>
            <a:ext cx="7585544" cy="4907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6925" lvl="1" indent="-342900">
              <a:buFont typeface="Arial" panose="020B0604020202020204" pitchFamily="34" charset="0"/>
              <a:buChar char="•"/>
            </a:pPr>
            <a:endParaRPr lang="en-US" sz="2600">
              <a:solidFill>
                <a:srgbClr val="0C56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3F0E88C-F679-4F8F-B81D-18F04D6EA266}"/>
              </a:ext>
            </a:extLst>
          </p:cNvPr>
          <p:cNvSpPr txBox="1"/>
          <p:nvPr/>
        </p:nvSpPr>
        <p:spPr>
          <a:xfrm>
            <a:off x="779228" y="1165660"/>
            <a:ext cx="7585544" cy="6380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cs-CZ" sz="1600" b="1" dirty="0">
              <a:solidFill>
                <a:srgbClr val="0C56A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1600" b="1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Účtování nepřímých výdajů</a:t>
            </a:r>
          </a:p>
          <a:p>
            <a:pPr marL="720725" indent="-277813" algn="just">
              <a:lnSpc>
                <a:spcPct val="120000"/>
              </a:lnSpc>
              <a:buFontTx/>
              <a:buChar char="-"/>
            </a:pPr>
            <a:r>
              <a:rPr lang="cs-CZ" sz="1400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dotace na nepřímé výdaje bude proplacena jako </a:t>
            </a:r>
            <a:r>
              <a:rPr lang="cs-CZ" sz="1400" dirty="0" err="1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neinvestice</a:t>
            </a:r>
            <a:r>
              <a:rPr lang="cs-CZ" sz="1400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– nyní v řešení</a:t>
            </a:r>
          </a:p>
          <a:p>
            <a:pPr marL="720725" indent="-277813" algn="just">
              <a:lnSpc>
                <a:spcPct val="120000"/>
              </a:lnSpc>
              <a:buFontTx/>
              <a:buChar char="-"/>
            </a:pPr>
            <a:endParaRPr lang="cs-CZ" sz="1400" dirty="0">
              <a:solidFill>
                <a:srgbClr val="0C56A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1600" b="1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VRN / VON stavby jako nepřímé výdaje </a:t>
            </a:r>
          </a:p>
          <a:p>
            <a:pPr marL="720725" indent="-277813" algn="just">
              <a:lnSpc>
                <a:spcPct val="120000"/>
              </a:lnSpc>
              <a:buFontTx/>
              <a:buChar char="-"/>
            </a:pPr>
            <a:r>
              <a:rPr lang="cs-CZ" sz="1400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Vedlejší a ostatní náklady uvedené v rozpočtu stavebních prací předkládaného dle vymezení ve Specifických pravidlech výzvy; jedná se o položky dle § 8, 9, 10 vyhlášky č. 169/2016 Sb. jsou nepřímými výdaji. </a:t>
            </a:r>
          </a:p>
          <a:p>
            <a:pPr marL="720725" indent="-277813" algn="just">
              <a:lnSpc>
                <a:spcPct val="120000"/>
              </a:lnSpc>
              <a:buFontTx/>
              <a:buChar char="-"/>
            </a:pPr>
            <a:endParaRPr lang="cs-CZ" sz="1400" dirty="0">
              <a:solidFill>
                <a:srgbClr val="0C56A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1600" b="1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Implementace zásady „významně nepoškozovat“ životní prostředí (DNSH) a prověřování infrastruktury z hlediska klimatického dopadu v projektech IROP 2021-2027  </a:t>
            </a:r>
          </a:p>
          <a:p>
            <a:pPr marL="720725" indent="-277813" algn="just">
              <a:lnSpc>
                <a:spcPct val="120000"/>
              </a:lnSpc>
              <a:buFontTx/>
              <a:buChar char="-"/>
            </a:pPr>
            <a:r>
              <a:rPr lang="cs-CZ" sz="1400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Posuzují se vlivy projektu na klima, udržitelné využívání a ochranu vodních zdrojů.</a:t>
            </a:r>
          </a:p>
          <a:p>
            <a:pPr marL="720725" indent="-277813" algn="just">
              <a:lnSpc>
                <a:spcPct val="120000"/>
              </a:lnSpc>
              <a:buFontTx/>
              <a:buChar char="-"/>
            </a:pPr>
            <a:r>
              <a:rPr lang="cs-CZ" sz="1400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Musí být aplikována opatření týkající se:</a:t>
            </a:r>
          </a:p>
          <a:p>
            <a:pPr marL="1081088" indent="-277813" algn="just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cs-CZ" sz="1400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předcházení vzniku odpadů a recyklace, </a:t>
            </a:r>
          </a:p>
          <a:p>
            <a:pPr marL="1081088" indent="-277813" algn="just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cs-CZ" sz="1400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prevence a omezování znečištění ovzduší, vody nebo krajiny, </a:t>
            </a:r>
          </a:p>
          <a:p>
            <a:pPr marL="1081088" indent="-277813" algn="just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cs-CZ" sz="1400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ochrany a obnovy biologické rozmanitosti a ekosystémů. </a:t>
            </a:r>
          </a:p>
          <a:p>
            <a:pPr marL="442912" algn="just">
              <a:lnSpc>
                <a:spcPct val="120000"/>
              </a:lnSpc>
            </a:pPr>
            <a:r>
              <a:rPr lang="cs-CZ" sz="1400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 některých výzvách je požadováno zpracování samostatné Dokumentace k prověřování z hlediska klimatického dopadu.</a:t>
            </a:r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endParaRPr lang="cs-CZ" sz="1600" b="1" dirty="0">
              <a:solidFill>
                <a:srgbClr val="0C56A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cs-CZ" sz="1600" b="1" dirty="0">
              <a:solidFill>
                <a:srgbClr val="0C56A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cs-CZ" sz="1600" dirty="0">
              <a:solidFill>
                <a:srgbClr val="0C56A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cs-CZ" sz="1600" dirty="0">
              <a:solidFill>
                <a:srgbClr val="0C56A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011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A737-6413-1046-BFA6-F6A3779A8C3F}"/>
              </a:ext>
            </a:extLst>
          </p:cNvPr>
          <p:cNvSpPr txBox="1">
            <a:spLocks/>
          </p:cNvSpPr>
          <p:nvPr/>
        </p:nvSpPr>
        <p:spPr>
          <a:xfrm>
            <a:off x="779228" y="273114"/>
            <a:ext cx="7585544" cy="12033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cs-CZ" sz="2400" dirty="0">
              <a:solidFill>
                <a:srgbClr val="0C5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cs-CZ" sz="2400" dirty="0">
                <a:solidFill>
                  <a:srgbClr val="0C5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IROP II – aktuální informace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C9B11F6-08F1-3545-BF2C-568AE684575E}"/>
              </a:ext>
            </a:extLst>
          </p:cNvPr>
          <p:cNvSpPr txBox="1">
            <a:spLocks/>
          </p:cNvSpPr>
          <p:nvPr/>
        </p:nvSpPr>
        <p:spPr>
          <a:xfrm>
            <a:off x="779228" y="1115855"/>
            <a:ext cx="7585544" cy="4907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6925" lvl="1" indent="-342900">
              <a:buFont typeface="Arial" panose="020B0604020202020204" pitchFamily="34" charset="0"/>
              <a:buChar char="•"/>
            </a:pPr>
            <a:endParaRPr lang="en-US" sz="2600">
              <a:solidFill>
                <a:srgbClr val="0C56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3F0E88C-F679-4F8F-B81D-18F04D6EA266}"/>
              </a:ext>
            </a:extLst>
          </p:cNvPr>
          <p:cNvSpPr txBox="1"/>
          <p:nvPr/>
        </p:nvSpPr>
        <p:spPr>
          <a:xfrm>
            <a:off x="779228" y="1165660"/>
            <a:ext cx="7585544" cy="4201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 místo realizace Jihočeského kraje </a:t>
            </a:r>
            <a:r>
              <a:rPr lang="cs-CZ" sz="1600" b="1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podáno 197 projektů </a:t>
            </a:r>
            <a:r>
              <a:rPr lang="cs-CZ" sz="1600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 17 výzvách, 142 projektů je v pozitivních stavech s celkovými plánovanými způsobilými výdaji   3 mld. Kč (z EU 2 mld. Kč). 69 projektů je před vydáním právního aktu, ostatní jsou v procesu hodnocení a AR.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cs-CZ" sz="1600" dirty="0">
              <a:solidFill>
                <a:srgbClr val="0C56A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 oblasti kyberberzpečnosti a v sociálních službách již vydány třem projektům právní akty. V letošním roce již budou požadavky na proplacení výdajů.  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cs-CZ" sz="1600" dirty="0">
              <a:solidFill>
                <a:srgbClr val="0C56A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 předimenzované 112. výzvě ZŠ bohužel pouze 6 úspěšných projektů do alokace (seznam uveřejněn 28. 11. 2022): ZŠ Jistebnice, Volary, Lišov, Dačice, ZŠ Čelakovského Strakonice, ZŠ Šobrova Písek. Další projekty bude možno podat do výzev IN CLLD a ITI (v programovém rámci ITI 30 ZŠ a 4 MŠ). </a:t>
            </a:r>
          </a:p>
          <a:p>
            <a:pPr algn="just">
              <a:lnSpc>
                <a:spcPct val="120000"/>
              </a:lnSpc>
            </a:pPr>
            <a:endParaRPr lang="cs-CZ" sz="1600" dirty="0">
              <a:solidFill>
                <a:srgbClr val="0C56A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cs-CZ" sz="1600" dirty="0">
              <a:solidFill>
                <a:srgbClr val="0C56A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501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A737-6413-1046-BFA6-F6A3779A8C3F}"/>
              </a:ext>
            </a:extLst>
          </p:cNvPr>
          <p:cNvSpPr txBox="1">
            <a:spLocks/>
          </p:cNvSpPr>
          <p:nvPr/>
        </p:nvSpPr>
        <p:spPr>
          <a:xfrm>
            <a:off x="385893" y="927335"/>
            <a:ext cx="8271545" cy="36573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s-CZ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IROP II</a:t>
            </a:r>
          </a:p>
          <a:p>
            <a:pPr algn="ctr"/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programové období 2021 - 2027</a:t>
            </a:r>
          </a:p>
          <a:p>
            <a:endParaRPr lang="cs-CZ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cs-CZ" sz="1800" b="0" i="0" u="none" strike="noStrike" baseline="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/>
            <a:r>
              <a:rPr lang="cs-CZ" sz="2000" b="0" dirty="0">
                <a:solidFill>
                  <a:srgbClr val="FFFFFF"/>
                </a:solidFill>
                <a:latin typeface="Arial" panose="020B0604020202020204" pitchFamily="34" charset="0"/>
              </a:rPr>
              <a:t>Výroční konference Územního odboru IROP pro Jihočeský kraj </a:t>
            </a:r>
            <a:endParaRPr lang="cs-CZ" sz="2000" b="0" i="0" u="none" strike="noStrike" baseline="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/>
            <a:r>
              <a:rPr lang="cs-CZ" sz="2000" b="0" dirty="0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  <a:r>
              <a:rPr lang="cs-CZ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</a:rPr>
              <a:t>1. 3. 2023</a:t>
            </a:r>
            <a:endParaRPr lang="cs-CZ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A93C5EC-424C-AC4D-B30E-0A1EDBAEB96F}"/>
              </a:ext>
            </a:extLst>
          </p:cNvPr>
          <p:cNvSpPr txBox="1">
            <a:spLocks/>
          </p:cNvSpPr>
          <p:nvPr/>
        </p:nvSpPr>
        <p:spPr>
          <a:xfrm>
            <a:off x="385893" y="5299934"/>
            <a:ext cx="8425597" cy="630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Kateřina Zahradníková</a:t>
            </a:r>
          </a:p>
          <a:p>
            <a:pPr algn="ctr"/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vedoucí oddělení hodnocení a kontroly ÚO IROP pro Jihočeský kraj</a:t>
            </a:r>
          </a:p>
          <a:p>
            <a:endParaRPr lang="cs-CZ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04B5C75-34E2-8ADF-E3F3-885732696FE7}"/>
              </a:ext>
            </a:extLst>
          </p:cNvPr>
          <p:cNvSpPr txBox="1"/>
          <p:nvPr/>
        </p:nvSpPr>
        <p:spPr>
          <a:xfrm>
            <a:off x="-915615368" y="73388749"/>
            <a:ext cx="992104828" cy="727257591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1972503" y="4128666"/>
                </a:moveTo>
                <a:lnTo>
                  <a:pt x="1972503" y="4147391"/>
                </a:lnTo>
                <a:cubicBezTo>
                  <a:pt x="1972503" y="4169898"/>
                  <a:pt x="1969761" y="4186920"/>
                  <a:pt x="1964276" y="4198457"/>
                </a:cubicBezTo>
                <a:cubicBezTo>
                  <a:pt x="1957089" y="4213399"/>
                  <a:pt x="1945835" y="4225173"/>
                  <a:pt x="1930515" y="4233778"/>
                </a:cubicBezTo>
                <a:cubicBezTo>
                  <a:pt x="1915195" y="4242384"/>
                  <a:pt x="1897700" y="4246687"/>
                  <a:pt x="1878030" y="4246687"/>
                </a:cubicBezTo>
                <a:cubicBezTo>
                  <a:pt x="1858170" y="4246687"/>
                  <a:pt x="1843087" y="4242148"/>
                  <a:pt x="1832779" y="4233069"/>
                </a:cubicBezTo>
                <a:cubicBezTo>
                  <a:pt x="1822471" y="4223991"/>
                  <a:pt x="1817317" y="4212642"/>
                  <a:pt x="1817317" y="4199025"/>
                </a:cubicBezTo>
                <a:cubicBezTo>
                  <a:pt x="1817317" y="4190135"/>
                  <a:pt x="1819682" y="4182050"/>
                  <a:pt x="1824410" y="4174768"/>
                </a:cubicBezTo>
                <a:cubicBezTo>
                  <a:pt x="1829138" y="4167486"/>
                  <a:pt x="1835853" y="4161954"/>
                  <a:pt x="1844553" y="4158171"/>
                </a:cubicBezTo>
                <a:cubicBezTo>
                  <a:pt x="1853253" y="4154389"/>
                  <a:pt x="1868100" y="4150984"/>
                  <a:pt x="1889094" y="4147958"/>
                </a:cubicBezTo>
                <a:cubicBezTo>
                  <a:pt x="1926165" y="4142662"/>
                  <a:pt x="1953968" y="4136232"/>
                  <a:pt x="1972503" y="4128666"/>
                </a:cubicBezTo>
                <a:close/>
                <a:moveTo>
                  <a:pt x="7103818" y="4103700"/>
                </a:moveTo>
                <a:lnTo>
                  <a:pt x="7103818" y="4155051"/>
                </a:lnTo>
                <a:lnTo>
                  <a:pt x="7260706" y="4155051"/>
                </a:lnTo>
                <a:lnTo>
                  <a:pt x="7260706" y="4103700"/>
                </a:lnTo>
                <a:close/>
                <a:moveTo>
                  <a:pt x="4807554" y="4014050"/>
                </a:moveTo>
                <a:cubicBezTo>
                  <a:pt x="4832708" y="4014050"/>
                  <a:pt x="4853750" y="4023649"/>
                  <a:pt x="4870678" y="4042846"/>
                </a:cubicBezTo>
                <a:cubicBezTo>
                  <a:pt x="4887605" y="4062043"/>
                  <a:pt x="4896069" y="4090272"/>
                  <a:pt x="4896069" y="4127531"/>
                </a:cubicBezTo>
                <a:cubicBezTo>
                  <a:pt x="4896069" y="4167061"/>
                  <a:pt x="4887652" y="4196471"/>
                  <a:pt x="4870819" y="4215763"/>
                </a:cubicBezTo>
                <a:cubicBezTo>
                  <a:pt x="4853986" y="4235055"/>
                  <a:pt x="4832898" y="4244701"/>
                  <a:pt x="4807554" y="4244701"/>
                </a:cubicBezTo>
                <a:cubicBezTo>
                  <a:pt x="4782020" y="4244701"/>
                  <a:pt x="4760837" y="4235102"/>
                  <a:pt x="4744004" y="4215905"/>
                </a:cubicBezTo>
                <a:cubicBezTo>
                  <a:pt x="4727171" y="4196708"/>
                  <a:pt x="4718754" y="4167817"/>
                  <a:pt x="4718754" y="4129234"/>
                </a:cubicBezTo>
                <a:cubicBezTo>
                  <a:pt x="4718754" y="4090650"/>
                  <a:pt x="4727171" y="4061807"/>
                  <a:pt x="4744004" y="4042704"/>
                </a:cubicBezTo>
                <a:cubicBezTo>
                  <a:pt x="4760837" y="4023601"/>
                  <a:pt x="4782020" y="4014050"/>
                  <a:pt x="4807554" y="4014050"/>
                </a:cubicBezTo>
                <a:close/>
                <a:moveTo>
                  <a:pt x="4475192" y="4014050"/>
                </a:moveTo>
                <a:cubicBezTo>
                  <a:pt x="4498456" y="4014050"/>
                  <a:pt x="4518032" y="4023696"/>
                  <a:pt x="4533919" y="4042988"/>
                </a:cubicBezTo>
                <a:cubicBezTo>
                  <a:pt x="4549806" y="4062280"/>
                  <a:pt x="4557750" y="4092541"/>
                  <a:pt x="4557750" y="4133773"/>
                </a:cubicBezTo>
                <a:cubicBezTo>
                  <a:pt x="4557750" y="4171222"/>
                  <a:pt x="4549948" y="4199072"/>
                  <a:pt x="4534345" y="4217324"/>
                </a:cubicBezTo>
                <a:cubicBezTo>
                  <a:pt x="4518741" y="4235575"/>
                  <a:pt x="4499780" y="4244701"/>
                  <a:pt x="4477462" y="4244701"/>
                </a:cubicBezTo>
                <a:cubicBezTo>
                  <a:pt x="4455333" y="4244701"/>
                  <a:pt x="4436136" y="4235150"/>
                  <a:pt x="4419870" y="4216047"/>
                </a:cubicBezTo>
                <a:cubicBezTo>
                  <a:pt x="4403605" y="4196944"/>
                  <a:pt x="4395472" y="4168101"/>
                  <a:pt x="4395472" y="4129517"/>
                </a:cubicBezTo>
                <a:cubicBezTo>
                  <a:pt x="4395472" y="4089610"/>
                  <a:pt x="4403085" y="4060388"/>
                  <a:pt x="4418310" y="4041853"/>
                </a:cubicBezTo>
                <a:cubicBezTo>
                  <a:pt x="4433535" y="4023318"/>
                  <a:pt x="4452496" y="4014050"/>
                  <a:pt x="4475192" y="4014050"/>
                </a:cubicBezTo>
                <a:close/>
                <a:moveTo>
                  <a:pt x="3836003" y="4014050"/>
                </a:moveTo>
                <a:cubicBezTo>
                  <a:pt x="3861158" y="4014050"/>
                  <a:pt x="3882200" y="4023649"/>
                  <a:pt x="3899127" y="4042846"/>
                </a:cubicBezTo>
                <a:cubicBezTo>
                  <a:pt x="3916055" y="4062043"/>
                  <a:pt x="3924519" y="4090272"/>
                  <a:pt x="3924519" y="4127531"/>
                </a:cubicBezTo>
                <a:cubicBezTo>
                  <a:pt x="3924519" y="4167061"/>
                  <a:pt x="3916102" y="4196471"/>
                  <a:pt x="3899269" y="4215763"/>
                </a:cubicBezTo>
                <a:cubicBezTo>
                  <a:pt x="3882436" y="4235055"/>
                  <a:pt x="3861348" y="4244701"/>
                  <a:pt x="3836003" y="4244701"/>
                </a:cubicBezTo>
                <a:cubicBezTo>
                  <a:pt x="3810470" y="4244701"/>
                  <a:pt x="3789287" y="4235102"/>
                  <a:pt x="3772454" y="4215905"/>
                </a:cubicBezTo>
                <a:cubicBezTo>
                  <a:pt x="3755621" y="4196708"/>
                  <a:pt x="3747204" y="4167817"/>
                  <a:pt x="3747204" y="4129234"/>
                </a:cubicBezTo>
                <a:cubicBezTo>
                  <a:pt x="3747204" y="4090650"/>
                  <a:pt x="3755621" y="4061807"/>
                  <a:pt x="3772454" y="4042704"/>
                </a:cubicBezTo>
                <a:cubicBezTo>
                  <a:pt x="3789287" y="4023601"/>
                  <a:pt x="3810470" y="4014050"/>
                  <a:pt x="3836003" y="4014050"/>
                </a:cubicBezTo>
                <a:close/>
                <a:moveTo>
                  <a:pt x="2712053" y="4014050"/>
                </a:moveTo>
                <a:cubicBezTo>
                  <a:pt x="2737208" y="4014050"/>
                  <a:pt x="2758250" y="4023649"/>
                  <a:pt x="2775177" y="4042846"/>
                </a:cubicBezTo>
                <a:cubicBezTo>
                  <a:pt x="2792105" y="4062043"/>
                  <a:pt x="2800569" y="4090272"/>
                  <a:pt x="2800569" y="4127531"/>
                </a:cubicBezTo>
                <a:cubicBezTo>
                  <a:pt x="2800569" y="4167061"/>
                  <a:pt x="2792152" y="4196471"/>
                  <a:pt x="2775319" y="4215763"/>
                </a:cubicBezTo>
                <a:cubicBezTo>
                  <a:pt x="2758486" y="4235055"/>
                  <a:pt x="2737398" y="4244701"/>
                  <a:pt x="2712053" y="4244701"/>
                </a:cubicBezTo>
                <a:cubicBezTo>
                  <a:pt x="2686520" y="4244701"/>
                  <a:pt x="2665337" y="4235102"/>
                  <a:pt x="2648504" y="4215905"/>
                </a:cubicBezTo>
                <a:cubicBezTo>
                  <a:pt x="2631671" y="4196708"/>
                  <a:pt x="2623254" y="4167817"/>
                  <a:pt x="2623254" y="4129234"/>
                </a:cubicBezTo>
                <a:cubicBezTo>
                  <a:pt x="2623254" y="4090650"/>
                  <a:pt x="2631671" y="4061807"/>
                  <a:pt x="2648504" y="4042704"/>
                </a:cubicBezTo>
                <a:cubicBezTo>
                  <a:pt x="2665337" y="4023601"/>
                  <a:pt x="2686520" y="4014050"/>
                  <a:pt x="2712053" y="4014050"/>
                </a:cubicBezTo>
                <a:close/>
                <a:moveTo>
                  <a:pt x="1380418" y="4014050"/>
                </a:moveTo>
                <a:cubicBezTo>
                  <a:pt x="1403493" y="4014050"/>
                  <a:pt x="1423210" y="4023412"/>
                  <a:pt x="1439570" y="4042137"/>
                </a:cubicBezTo>
                <a:cubicBezTo>
                  <a:pt x="1455931" y="4060861"/>
                  <a:pt x="1464111" y="4088664"/>
                  <a:pt x="1464111" y="4125545"/>
                </a:cubicBezTo>
                <a:cubicBezTo>
                  <a:pt x="1464111" y="4164129"/>
                  <a:pt x="1456167" y="4192452"/>
                  <a:pt x="1440280" y="4210515"/>
                </a:cubicBezTo>
                <a:cubicBezTo>
                  <a:pt x="1424392" y="4228577"/>
                  <a:pt x="1404722" y="4237608"/>
                  <a:pt x="1381269" y="4237608"/>
                </a:cubicBezTo>
                <a:cubicBezTo>
                  <a:pt x="1357628" y="4237608"/>
                  <a:pt x="1337958" y="4228530"/>
                  <a:pt x="1322259" y="4210373"/>
                </a:cubicBezTo>
                <a:cubicBezTo>
                  <a:pt x="1306561" y="4192216"/>
                  <a:pt x="1298712" y="4163373"/>
                  <a:pt x="1298712" y="4123843"/>
                </a:cubicBezTo>
                <a:cubicBezTo>
                  <a:pt x="1298712" y="4087529"/>
                  <a:pt x="1306655" y="4060152"/>
                  <a:pt x="1322543" y="4041711"/>
                </a:cubicBezTo>
                <a:cubicBezTo>
                  <a:pt x="1338430" y="4023270"/>
                  <a:pt x="1357722" y="4014050"/>
                  <a:pt x="1380418" y="4014050"/>
                </a:cubicBezTo>
                <a:close/>
                <a:moveTo>
                  <a:pt x="1064228" y="4014050"/>
                </a:moveTo>
                <a:cubicBezTo>
                  <a:pt x="1089383" y="4014050"/>
                  <a:pt x="1110425" y="4023649"/>
                  <a:pt x="1127352" y="4042846"/>
                </a:cubicBezTo>
                <a:cubicBezTo>
                  <a:pt x="1144280" y="4062043"/>
                  <a:pt x="1152744" y="4090272"/>
                  <a:pt x="1152744" y="4127531"/>
                </a:cubicBezTo>
                <a:cubicBezTo>
                  <a:pt x="1152744" y="4167061"/>
                  <a:pt x="1144327" y="4196471"/>
                  <a:pt x="1127494" y="4215763"/>
                </a:cubicBezTo>
                <a:cubicBezTo>
                  <a:pt x="1110661" y="4235055"/>
                  <a:pt x="1089573" y="4244701"/>
                  <a:pt x="1064228" y="4244701"/>
                </a:cubicBezTo>
                <a:cubicBezTo>
                  <a:pt x="1038695" y="4244701"/>
                  <a:pt x="1017512" y="4235102"/>
                  <a:pt x="1000679" y="4215905"/>
                </a:cubicBezTo>
                <a:cubicBezTo>
                  <a:pt x="983846" y="4196708"/>
                  <a:pt x="975429" y="4167817"/>
                  <a:pt x="975429" y="4129234"/>
                </a:cubicBezTo>
                <a:cubicBezTo>
                  <a:pt x="975429" y="4090650"/>
                  <a:pt x="983846" y="4061807"/>
                  <a:pt x="1000679" y="4042704"/>
                </a:cubicBezTo>
                <a:cubicBezTo>
                  <a:pt x="1017512" y="4023601"/>
                  <a:pt x="1038695" y="4014050"/>
                  <a:pt x="1064228" y="4014050"/>
                </a:cubicBezTo>
                <a:close/>
                <a:moveTo>
                  <a:pt x="5137929" y="4013766"/>
                </a:moveTo>
                <a:cubicBezTo>
                  <a:pt x="5160058" y="4013766"/>
                  <a:pt x="5178924" y="4023128"/>
                  <a:pt x="5194528" y="4041853"/>
                </a:cubicBezTo>
                <a:cubicBezTo>
                  <a:pt x="5210132" y="4060577"/>
                  <a:pt x="5217933" y="4089610"/>
                  <a:pt x="5217933" y="4128950"/>
                </a:cubicBezTo>
                <a:cubicBezTo>
                  <a:pt x="5217933" y="4167344"/>
                  <a:pt x="5209800" y="4196235"/>
                  <a:pt x="5193535" y="4215621"/>
                </a:cubicBezTo>
                <a:cubicBezTo>
                  <a:pt x="5177269" y="4235008"/>
                  <a:pt x="5157977" y="4244701"/>
                  <a:pt x="5135659" y="4244701"/>
                </a:cubicBezTo>
                <a:cubicBezTo>
                  <a:pt x="5108234" y="4244701"/>
                  <a:pt x="5086484" y="4231556"/>
                  <a:pt x="5070408" y="4205266"/>
                </a:cubicBezTo>
                <a:cubicBezTo>
                  <a:pt x="5060572" y="4189190"/>
                  <a:pt x="5055655" y="4163089"/>
                  <a:pt x="5055655" y="4126964"/>
                </a:cubicBezTo>
                <a:cubicBezTo>
                  <a:pt x="5055655" y="4090272"/>
                  <a:pt x="5063788" y="4062232"/>
                  <a:pt x="5080053" y="4042846"/>
                </a:cubicBezTo>
                <a:cubicBezTo>
                  <a:pt x="5096319" y="4023459"/>
                  <a:pt x="5115611" y="4013766"/>
                  <a:pt x="5137929" y="4013766"/>
                </a:cubicBezTo>
                <a:close/>
                <a:moveTo>
                  <a:pt x="4166379" y="4013766"/>
                </a:moveTo>
                <a:cubicBezTo>
                  <a:pt x="4188507" y="4013766"/>
                  <a:pt x="4207374" y="4023128"/>
                  <a:pt x="4222977" y="4041853"/>
                </a:cubicBezTo>
                <a:cubicBezTo>
                  <a:pt x="4238581" y="4060577"/>
                  <a:pt x="4246383" y="4089610"/>
                  <a:pt x="4246383" y="4128950"/>
                </a:cubicBezTo>
                <a:cubicBezTo>
                  <a:pt x="4246383" y="4167344"/>
                  <a:pt x="4238250" y="4196235"/>
                  <a:pt x="4221985" y="4215621"/>
                </a:cubicBezTo>
                <a:cubicBezTo>
                  <a:pt x="4205719" y="4235008"/>
                  <a:pt x="4186427" y="4244701"/>
                  <a:pt x="4164109" y="4244701"/>
                </a:cubicBezTo>
                <a:cubicBezTo>
                  <a:pt x="4136684" y="4244701"/>
                  <a:pt x="4114934" y="4231556"/>
                  <a:pt x="4098857" y="4205266"/>
                </a:cubicBezTo>
                <a:cubicBezTo>
                  <a:pt x="4089022" y="4189190"/>
                  <a:pt x="4084105" y="4163089"/>
                  <a:pt x="4084105" y="4126964"/>
                </a:cubicBezTo>
                <a:cubicBezTo>
                  <a:pt x="4084105" y="4090272"/>
                  <a:pt x="4092237" y="4062232"/>
                  <a:pt x="4108503" y="4042846"/>
                </a:cubicBezTo>
                <a:cubicBezTo>
                  <a:pt x="4124769" y="4023459"/>
                  <a:pt x="4144060" y="4013766"/>
                  <a:pt x="4166379" y="4013766"/>
                </a:cubicBezTo>
                <a:close/>
                <a:moveTo>
                  <a:pt x="3333164" y="4013766"/>
                </a:moveTo>
                <a:cubicBezTo>
                  <a:pt x="3359076" y="4013766"/>
                  <a:pt x="3380164" y="4023601"/>
                  <a:pt x="3396430" y="4043271"/>
                </a:cubicBezTo>
                <a:cubicBezTo>
                  <a:pt x="3407022" y="4055943"/>
                  <a:pt x="3413452" y="4074952"/>
                  <a:pt x="3415722" y="4100296"/>
                </a:cubicBezTo>
                <a:lnTo>
                  <a:pt x="3247486" y="4100296"/>
                </a:lnTo>
                <a:cubicBezTo>
                  <a:pt x="3249188" y="4074006"/>
                  <a:pt x="3258030" y="4053012"/>
                  <a:pt x="3274012" y="4037314"/>
                </a:cubicBezTo>
                <a:cubicBezTo>
                  <a:pt x="3289994" y="4021615"/>
                  <a:pt x="3309711" y="4013766"/>
                  <a:pt x="3333164" y="4013766"/>
                </a:cubicBezTo>
                <a:close/>
                <a:moveTo>
                  <a:pt x="556687" y="4011780"/>
                </a:moveTo>
                <a:cubicBezTo>
                  <a:pt x="578627" y="4011780"/>
                  <a:pt x="597493" y="4021332"/>
                  <a:pt x="613286" y="4040434"/>
                </a:cubicBezTo>
                <a:cubicBezTo>
                  <a:pt x="629079" y="4059537"/>
                  <a:pt x="636975" y="4088286"/>
                  <a:pt x="636975" y="4126680"/>
                </a:cubicBezTo>
                <a:cubicBezTo>
                  <a:pt x="636975" y="4166966"/>
                  <a:pt x="628890" y="4196708"/>
                  <a:pt x="612719" y="4215905"/>
                </a:cubicBezTo>
                <a:cubicBezTo>
                  <a:pt x="596548" y="4235102"/>
                  <a:pt x="577114" y="4244701"/>
                  <a:pt x="554418" y="4244701"/>
                </a:cubicBezTo>
                <a:cubicBezTo>
                  <a:pt x="532100" y="4244701"/>
                  <a:pt x="513091" y="4235433"/>
                  <a:pt x="497393" y="4216898"/>
                </a:cubicBezTo>
                <a:cubicBezTo>
                  <a:pt x="481695" y="4198363"/>
                  <a:pt x="473846" y="4169709"/>
                  <a:pt x="473846" y="4130936"/>
                </a:cubicBezTo>
                <a:cubicBezTo>
                  <a:pt x="473846" y="4092163"/>
                  <a:pt x="482215" y="4062610"/>
                  <a:pt x="498954" y="4042278"/>
                </a:cubicBezTo>
                <a:cubicBezTo>
                  <a:pt x="515692" y="4021946"/>
                  <a:pt x="534937" y="4011780"/>
                  <a:pt x="556687" y="4011780"/>
                </a:cubicBezTo>
                <a:close/>
                <a:moveTo>
                  <a:pt x="5350850" y="3978587"/>
                </a:moveTo>
                <a:lnTo>
                  <a:pt x="5350850" y="4279880"/>
                </a:lnTo>
                <a:lnTo>
                  <a:pt x="5401917" y="4279880"/>
                </a:lnTo>
                <a:lnTo>
                  <a:pt x="5401917" y="3978587"/>
                </a:lnTo>
                <a:close/>
                <a:moveTo>
                  <a:pt x="2882703" y="3978587"/>
                </a:moveTo>
                <a:lnTo>
                  <a:pt x="2997320" y="4279880"/>
                </a:lnTo>
                <a:lnTo>
                  <a:pt x="3044982" y="4279880"/>
                </a:lnTo>
                <a:lnTo>
                  <a:pt x="3159031" y="3978587"/>
                </a:lnTo>
                <a:lnTo>
                  <a:pt x="3106546" y="3978587"/>
                </a:lnTo>
                <a:lnTo>
                  <a:pt x="3039592" y="4162427"/>
                </a:lnTo>
                <a:cubicBezTo>
                  <a:pt x="3031459" y="4184745"/>
                  <a:pt x="3025122" y="4203848"/>
                  <a:pt x="3020583" y="4219735"/>
                </a:cubicBezTo>
                <a:cubicBezTo>
                  <a:pt x="3014720" y="4198741"/>
                  <a:pt x="3008290" y="4178503"/>
                  <a:pt x="3001292" y="4159022"/>
                </a:cubicBezTo>
                <a:lnTo>
                  <a:pt x="2936607" y="3978587"/>
                </a:lnTo>
                <a:close/>
                <a:moveTo>
                  <a:pt x="4807554" y="3971778"/>
                </a:moveTo>
                <a:cubicBezTo>
                  <a:pt x="4770294" y="3971778"/>
                  <a:pt x="4738708" y="3982937"/>
                  <a:pt x="4712797" y="4005255"/>
                </a:cubicBezTo>
                <a:cubicBezTo>
                  <a:pt x="4681778" y="4032112"/>
                  <a:pt x="4666269" y="4073439"/>
                  <a:pt x="4666269" y="4129234"/>
                </a:cubicBezTo>
                <a:cubicBezTo>
                  <a:pt x="4666269" y="4180111"/>
                  <a:pt x="4679272" y="4219073"/>
                  <a:pt x="4705278" y="4246119"/>
                </a:cubicBezTo>
                <a:cubicBezTo>
                  <a:pt x="4731284" y="4273166"/>
                  <a:pt x="4765376" y="4286689"/>
                  <a:pt x="4807554" y="4286689"/>
                </a:cubicBezTo>
                <a:cubicBezTo>
                  <a:pt x="4833843" y="4286689"/>
                  <a:pt x="4858100" y="4280542"/>
                  <a:pt x="4880324" y="4268248"/>
                </a:cubicBezTo>
                <a:cubicBezTo>
                  <a:pt x="4902547" y="4255954"/>
                  <a:pt x="4919475" y="4238696"/>
                  <a:pt x="4931106" y="4216472"/>
                </a:cubicBezTo>
                <a:cubicBezTo>
                  <a:pt x="4942738" y="4194249"/>
                  <a:pt x="4948554" y="4163751"/>
                  <a:pt x="4948554" y="4124978"/>
                </a:cubicBezTo>
                <a:cubicBezTo>
                  <a:pt x="4948554" y="4077127"/>
                  <a:pt x="4935409" y="4039631"/>
                  <a:pt x="4909119" y="4012490"/>
                </a:cubicBezTo>
                <a:cubicBezTo>
                  <a:pt x="4882829" y="3985349"/>
                  <a:pt x="4848974" y="3971778"/>
                  <a:pt x="4807554" y="3971778"/>
                </a:cubicBezTo>
                <a:close/>
                <a:moveTo>
                  <a:pt x="3836003" y="3971778"/>
                </a:moveTo>
                <a:cubicBezTo>
                  <a:pt x="3798743" y="3971778"/>
                  <a:pt x="3767158" y="3982937"/>
                  <a:pt x="3741246" y="4005255"/>
                </a:cubicBezTo>
                <a:cubicBezTo>
                  <a:pt x="3710228" y="4032112"/>
                  <a:pt x="3694719" y="4073439"/>
                  <a:pt x="3694719" y="4129234"/>
                </a:cubicBezTo>
                <a:cubicBezTo>
                  <a:pt x="3694719" y="4180111"/>
                  <a:pt x="3707722" y="4219073"/>
                  <a:pt x="3733728" y="4246119"/>
                </a:cubicBezTo>
                <a:cubicBezTo>
                  <a:pt x="3759734" y="4273166"/>
                  <a:pt x="3793826" y="4286689"/>
                  <a:pt x="3836003" y="4286689"/>
                </a:cubicBezTo>
                <a:cubicBezTo>
                  <a:pt x="3862293" y="4286689"/>
                  <a:pt x="3886550" y="4280542"/>
                  <a:pt x="3908773" y="4268248"/>
                </a:cubicBezTo>
                <a:cubicBezTo>
                  <a:pt x="3930997" y="4255954"/>
                  <a:pt x="3947925" y="4238696"/>
                  <a:pt x="3959556" y="4216472"/>
                </a:cubicBezTo>
                <a:cubicBezTo>
                  <a:pt x="3971188" y="4194249"/>
                  <a:pt x="3977004" y="4163751"/>
                  <a:pt x="3977004" y="4124978"/>
                </a:cubicBezTo>
                <a:cubicBezTo>
                  <a:pt x="3977004" y="4077127"/>
                  <a:pt x="3963859" y="4039631"/>
                  <a:pt x="3937569" y="4012490"/>
                </a:cubicBezTo>
                <a:cubicBezTo>
                  <a:pt x="3911279" y="3985349"/>
                  <a:pt x="3877424" y="3971778"/>
                  <a:pt x="3836003" y="3971778"/>
                </a:cubicBezTo>
                <a:close/>
                <a:moveTo>
                  <a:pt x="3332597" y="3971778"/>
                </a:moveTo>
                <a:cubicBezTo>
                  <a:pt x="3290987" y="3971778"/>
                  <a:pt x="3257132" y="3985774"/>
                  <a:pt x="3231031" y="4013766"/>
                </a:cubicBezTo>
                <a:cubicBezTo>
                  <a:pt x="3204930" y="4041758"/>
                  <a:pt x="3191880" y="4081099"/>
                  <a:pt x="3191880" y="4131787"/>
                </a:cubicBezTo>
                <a:cubicBezTo>
                  <a:pt x="3191880" y="4180773"/>
                  <a:pt x="3204788" y="4218837"/>
                  <a:pt x="3230605" y="4245978"/>
                </a:cubicBezTo>
                <a:cubicBezTo>
                  <a:pt x="3256422" y="4273119"/>
                  <a:pt x="3291365" y="4286689"/>
                  <a:pt x="3335434" y="4286689"/>
                </a:cubicBezTo>
                <a:cubicBezTo>
                  <a:pt x="3370424" y="4286689"/>
                  <a:pt x="3399173" y="4278178"/>
                  <a:pt x="3421680" y="4261156"/>
                </a:cubicBezTo>
                <a:cubicBezTo>
                  <a:pt x="3444187" y="4244134"/>
                  <a:pt x="3459602" y="4220208"/>
                  <a:pt x="3467924" y="4189379"/>
                </a:cubicBezTo>
                <a:lnTo>
                  <a:pt x="3415154" y="4182854"/>
                </a:lnTo>
                <a:cubicBezTo>
                  <a:pt x="3407400" y="4204415"/>
                  <a:pt x="3396903" y="4220113"/>
                  <a:pt x="3383664" y="4229948"/>
                </a:cubicBezTo>
                <a:cubicBezTo>
                  <a:pt x="3370424" y="4239783"/>
                  <a:pt x="3354442" y="4244701"/>
                  <a:pt x="3335718" y="4244701"/>
                </a:cubicBezTo>
                <a:cubicBezTo>
                  <a:pt x="3310562" y="4244701"/>
                  <a:pt x="3289568" y="4235906"/>
                  <a:pt x="3272735" y="4218317"/>
                </a:cubicBezTo>
                <a:cubicBezTo>
                  <a:pt x="3255902" y="4200727"/>
                  <a:pt x="3246540" y="4175383"/>
                  <a:pt x="3244649" y="4142284"/>
                </a:cubicBezTo>
                <a:lnTo>
                  <a:pt x="3469342" y="4142284"/>
                </a:lnTo>
                <a:cubicBezTo>
                  <a:pt x="3469531" y="4136232"/>
                  <a:pt x="3469626" y="4131692"/>
                  <a:pt x="3469626" y="4128666"/>
                </a:cubicBezTo>
                <a:cubicBezTo>
                  <a:pt x="3469626" y="4078923"/>
                  <a:pt x="3456859" y="4040340"/>
                  <a:pt x="3431326" y="4012915"/>
                </a:cubicBezTo>
                <a:cubicBezTo>
                  <a:pt x="3405792" y="3985490"/>
                  <a:pt x="3372883" y="3971778"/>
                  <a:pt x="3332597" y="3971778"/>
                </a:cubicBezTo>
                <a:close/>
                <a:moveTo>
                  <a:pt x="2712053" y="3971778"/>
                </a:moveTo>
                <a:cubicBezTo>
                  <a:pt x="2674794" y="3971778"/>
                  <a:pt x="2643208" y="3982937"/>
                  <a:pt x="2617296" y="4005255"/>
                </a:cubicBezTo>
                <a:cubicBezTo>
                  <a:pt x="2586278" y="4032112"/>
                  <a:pt x="2570769" y="4073439"/>
                  <a:pt x="2570769" y="4129234"/>
                </a:cubicBezTo>
                <a:cubicBezTo>
                  <a:pt x="2570769" y="4180111"/>
                  <a:pt x="2583772" y="4219073"/>
                  <a:pt x="2609778" y="4246119"/>
                </a:cubicBezTo>
                <a:cubicBezTo>
                  <a:pt x="2635784" y="4273166"/>
                  <a:pt x="2669876" y="4286689"/>
                  <a:pt x="2712053" y="4286689"/>
                </a:cubicBezTo>
                <a:cubicBezTo>
                  <a:pt x="2738343" y="4286689"/>
                  <a:pt x="2762600" y="4280542"/>
                  <a:pt x="2784823" y="4268248"/>
                </a:cubicBezTo>
                <a:cubicBezTo>
                  <a:pt x="2807047" y="4255954"/>
                  <a:pt x="2823974" y="4238696"/>
                  <a:pt x="2835606" y="4216472"/>
                </a:cubicBezTo>
                <a:cubicBezTo>
                  <a:pt x="2847238" y="4194249"/>
                  <a:pt x="2853054" y="4163751"/>
                  <a:pt x="2853054" y="4124978"/>
                </a:cubicBezTo>
                <a:cubicBezTo>
                  <a:pt x="2853054" y="4077127"/>
                  <a:pt x="2839909" y="4039631"/>
                  <a:pt x="2813619" y="4012490"/>
                </a:cubicBezTo>
                <a:cubicBezTo>
                  <a:pt x="2787329" y="3985349"/>
                  <a:pt x="2753474" y="3971778"/>
                  <a:pt x="2712053" y="3971778"/>
                </a:cubicBezTo>
                <a:close/>
                <a:moveTo>
                  <a:pt x="2241031" y="3971778"/>
                </a:moveTo>
                <a:cubicBezTo>
                  <a:pt x="2220983" y="3971778"/>
                  <a:pt x="2203109" y="3976270"/>
                  <a:pt x="2187411" y="3985254"/>
                </a:cubicBezTo>
                <a:cubicBezTo>
                  <a:pt x="2171713" y="3994238"/>
                  <a:pt x="2159135" y="4006106"/>
                  <a:pt x="2149678" y="4020859"/>
                </a:cubicBezTo>
                <a:lnTo>
                  <a:pt x="2149678" y="3978587"/>
                </a:lnTo>
                <a:lnTo>
                  <a:pt x="2104002" y="3978587"/>
                </a:lnTo>
                <a:lnTo>
                  <a:pt x="2104002" y="4279880"/>
                </a:lnTo>
                <a:lnTo>
                  <a:pt x="2155069" y="4279880"/>
                </a:lnTo>
                <a:lnTo>
                  <a:pt x="2155069" y="4123560"/>
                </a:lnTo>
                <a:cubicBezTo>
                  <a:pt x="2155069" y="4096135"/>
                  <a:pt x="2157811" y="4075141"/>
                  <a:pt x="2163296" y="4060577"/>
                </a:cubicBezTo>
                <a:cubicBezTo>
                  <a:pt x="2168781" y="4046014"/>
                  <a:pt x="2177623" y="4034949"/>
                  <a:pt x="2189822" y="4027384"/>
                </a:cubicBezTo>
                <a:cubicBezTo>
                  <a:pt x="2202022" y="4019819"/>
                  <a:pt x="2215308" y="4016036"/>
                  <a:pt x="2229683" y="4016036"/>
                </a:cubicBezTo>
                <a:cubicBezTo>
                  <a:pt x="2248597" y="4016036"/>
                  <a:pt x="2262214" y="4021710"/>
                  <a:pt x="2270536" y="4033058"/>
                </a:cubicBezTo>
                <a:cubicBezTo>
                  <a:pt x="2278858" y="4044406"/>
                  <a:pt x="2283019" y="4061428"/>
                  <a:pt x="2283019" y="4084125"/>
                </a:cubicBezTo>
                <a:lnTo>
                  <a:pt x="2283019" y="4279880"/>
                </a:lnTo>
                <a:lnTo>
                  <a:pt x="2334086" y="4279880"/>
                </a:lnTo>
                <a:lnTo>
                  <a:pt x="2334086" y="4104835"/>
                </a:lnTo>
                <a:cubicBezTo>
                  <a:pt x="2334086" y="4073817"/>
                  <a:pt x="2341084" y="4051262"/>
                  <a:pt x="2355080" y="4037172"/>
                </a:cubicBezTo>
                <a:cubicBezTo>
                  <a:pt x="2369076" y="4023081"/>
                  <a:pt x="2386666" y="4016036"/>
                  <a:pt x="2407849" y="4016036"/>
                </a:cubicBezTo>
                <a:cubicBezTo>
                  <a:pt x="2419575" y="4016036"/>
                  <a:pt x="2429788" y="4018778"/>
                  <a:pt x="2438489" y="4024263"/>
                </a:cubicBezTo>
                <a:cubicBezTo>
                  <a:pt x="2447189" y="4029748"/>
                  <a:pt x="2453194" y="4036983"/>
                  <a:pt x="2456504" y="4045967"/>
                </a:cubicBezTo>
                <a:cubicBezTo>
                  <a:pt x="2459814" y="4054950"/>
                  <a:pt x="2461469" y="4069656"/>
                  <a:pt x="2461469" y="4090082"/>
                </a:cubicBezTo>
                <a:lnTo>
                  <a:pt x="2461469" y="4279880"/>
                </a:lnTo>
                <a:lnTo>
                  <a:pt x="2512252" y="4279880"/>
                </a:lnTo>
                <a:lnTo>
                  <a:pt x="2512252" y="4073060"/>
                </a:lnTo>
                <a:cubicBezTo>
                  <a:pt x="2512252" y="4038638"/>
                  <a:pt x="2504214" y="4013152"/>
                  <a:pt x="2488137" y="3996602"/>
                </a:cubicBezTo>
                <a:cubicBezTo>
                  <a:pt x="2472060" y="3980053"/>
                  <a:pt x="2449080" y="3971778"/>
                  <a:pt x="2419197" y="3971778"/>
                </a:cubicBezTo>
                <a:cubicBezTo>
                  <a:pt x="2380992" y="3971778"/>
                  <a:pt x="2349973" y="3989368"/>
                  <a:pt x="2326142" y="4024547"/>
                </a:cubicBezTo>
                <a:cubicBezTo>
                  <a:pt x="2320279" y="4007903"/>
                  <a:pt x="2310208" y="3994947"/>
                  <a:pt x="2295928" y="3985680"/>
                </a:cubicBezTo>
                <a:cubicBezTo>
                  <a:pt x="2281648" y="3976412"/>
                  <a:pt x="2263349" y="3971778"/>
                  <a:pt x="2241031" y="3971778"/>
                </a:cubicBezTo>
                <a:close/>
                <a:moveTo>
                  <a:pt x="1907535" y="3971778"/>
                </a:moveTo>
                <a:cubicBezTo>
                  <a:pt x="1881624" y="3971778"/>
                  <a:pt x="1858832" y="3975324"/>
                  <a:pt x="1839162" y="3982417"/>
                </a:cubicBezTo>
                <a:cubicBezTo>
                  <a:pt x="1819492" y="3989510"/>
                  <a:pt x="1804456" y="3999628"/>
                  <a:pt x="1794054" y="4012773"/>
                </a:cubicBezTo>
                <a:cubicBezTo>
                  <a:pt x="1783651" y="4025918"/>
                  <a:pt x="1776180" y="4043177"/>
                  <a:pt x="1771641" y="4064549"/>
                </a:cubicBezTo>
                <a:lnTo>
                  <a:pt x="1821573" y="4071358"/>
                </a:lnTo>
                <a:cubicBezTo>
                  <a:pt x="1827058" y="4049986"/>
                  <a:pt x="1835522" y="4035091"/>
                  <a:pt x="1846964" y="4026675"/>
                </a:cubicBezTo>
                <a:cubicBezTo>
                  <a:pt x="1858407" y="4018258"/>
                  <a:pt x="1876138" y="4014050"/>
                  <a:pt x="1900159" y="4014050"/>
                </a:cubicBezTo>
                <a:cubicBezTo>
                  <a:pt x="1925881" y="4014050"/>
                  <a:pt x="1945268" y="4019819"/>
                  <a:pt x="1958318" y="4031356"/>
                </a:cubicBezTo>
                <a:cubicBezTo>
                  <a:pt x="1967964" y="4039867"/>
                  <a:pt x="1972787" y="4054525"/>
                  <a:pt x="1972787" y="4075330"/>
                </a:cubicBezTo>
                <a:cubicBezTo>
                  <a:pt x="1972787" y="4077221"/>
                  <a:pt x="1972692" y="4081666"/>
                  <a:pt x="1972503" y="4088664"/>
                </a:cubicBezTo>
                <a:cubicBezTo>
                  <a:pt x="1953022" y="4095473"/>
                  <a:pt x="1922666" y="4101336"/>
                  <a:pt x="1881434" y="4106254"/>
                </a:cubicBezTo>
                <a:cubicBezTo>
                  <a:pt x="1861197" y="4108712"/>
                  <a:pt x="1846066" y="4111266"/>
                  <a:pt x="1836042" y="4113914"/>
                </a:cubicBezTo>
                <a:cubicBezTo>
                  <a:pt x="1822424" y="4117696"/>
                  <a:pt x="1810177" y="4123276"/>
                  <a:pt x="1799302" y="4130652"/>
                </a:cubicBezTo>
                <a:cubicBezTo>
                  <a:pt x="1788427" y="4138028"/>
                  <a:pt x="1779632" y="4147816"/>
                  <a:pt x="1772918" y="4160015"/>
                </a:cubicBezTo>
                <a:cubicBezTo>
                  <a:pt x="1766203" y="4172215"/>
                  <a:pt x="1762846" y="4185691"/>
                  <a:pt x="1762846" y="4200443"/>
                </a:cubicBezTo>
                <a:cubicBezTo>
                  <a:pt x="1762846" y="4225598"/>
                  <a:pt x="1771736" y="4246261"/>
                  <a:pt x="1789514" y="4262432"/>
                </a:cubicBezTo>
                <a:cubicBezTo>
                  <a:pt x="1807293" y="4278604"/>
                  <a:pt x="1832732" y="4286689"/>
                  <a:pt x="1865830" y="4286689"/>
                </a:cubicBezTo>
                <a:cubicBezTo>
                  <a:pt x="1885879" y="4286689"/>
                  <a:pt x="1904651" y="4283379"/>
                  <a:pt x="1922146" y="4276759"/>
                </a:cubicBezTo>
                <a:cubicBezTo>
                  <a:pt x="1939641" y="4270140"/>
                  <a:pt x="1957845" y="4258792"/>
                  <a:pt x="1976759" y="4242715"/>
                </a:cubicBezTo>
                <a:cubicBezTo>
                  <a:pt x="1978272" y="4256900"/>
                  <a:pt x="1981676" y="4269289"/>
                  <a:pt x="1986972" y="4279880"/>
                </a:cubicBezTo>
                <a:lnTo>
                  <a:pt x="2040308" y="4279880"/>
                </a:lnTo>
                <a:cubicBezTo>
                  <a:pt x="2033878" y="4268343"/>
                  <a:pt x="2029575" y="4256286"/>
                  <a:pt x="2027400" y="4243708"/>
                </a:cubicBezTo>
                <a:cubicBezTo>
                  <a:pt x="2025225" y="4231130"/>
                  <a:pt x="2024137" y="4201105"/>
                  <a:pt x="2024137" y="4153632"/>
                </a:cubicBezTo>
                <a:lnTo>
                  <a:pt x="2024137" y="4085543"/>
                </a:lnTo>
                <a:cubicBezTo>
                  <a:pt x="2024137" y="4062847"/>
                  <a:pt x="2023286" y="4047149"/>
                  <a:pt x="2021584" y="4038448"/>
                </a:cubicBezTo>
                <a:cubicBezTo>
                  <a:pt x="2018558" y="4024452"/>
                  <a:pt x="2013262" y="4012868"/>
                  <a:pt x="2005696" y="4003695"/>
                </a:cubicBezTo>
                <a:cubicBezTo>
                  <a:pt x="1998131" y="3994522"/>
                  <a:pt x="1986310" y="3986909"/>
                  <a:pt x="1970234" y="3980857"/>
                </a:cubicBezTo>
                <a:cubicBezTo>
                  <a:pt x="1954157" y="3974804"/>
                  <a:pt x="1933258" y="3971778"/>
                  <a:pt x="1907535" y="3971778"/>
                </a:cubicBezTo>
                <a:close/>
                <a:moveTo>
                  <a:pt x="1700297" y="3971778"/>
                </a:moveTo>
                <a:cubicBezTo>
                  <a:pt x="1688381" y="3971778"/>
                  <a:pt x="1677458" y="3975183"/>
                  <a:pt x="1667529" y="3981991"/>
                </a:cubicBezTo>
                <a:cubicBezTo>
                  <a:pt x="1657599" y="3988800"/>
                  <a:pt x="1646771" y="4002891"/>
                  <a:pt x="1635045" y="4024263"/>
                </a:cubicBezTo>
                <a:lnTo>
                  <a:pt x="1635045" y="3978587"/>
                </a:lnTo>
                <a:lnTo>
                  <a:pt x="1589085" y="3978587"/>
                </a:lnTo>
                <a:lnTo>
                  <a:pt x="1589085" y="4279880"/>
                </a:lnTo>
                <a:lnTo>
                  <a:pt x="1640151" y="4279880"/>
                </a:lnTo>
                <a:lnTo>
                  <a:pt x="1640151" y="4122141"/>
                </a:lnTo>
                <a:cubicBezTo>
                  <a:pt x="1640151" y="4100580"/>
                  <a:pt x="1642988" y="4080720"/>
                  <a:pt x="1648662" y="4062563"/>
                </a:cubicBezTo>
                <a:cubicBezTo>
                  <a:pt x="1652445" y="4050648"/>
                  <a:pt x="1658781" y="4041333"/>
                  <a:pt x="1667671" y="4034618"/>
                </a:cubicBezTo>
                <a:cubicBezTo>
                  <a:pt x="1676560" y="4027904"/>
                  <a:pt x="1686584" y="4024547"/>
                  <a:pt x="1697743" y="4024547"/>
                </a:cubicBezTo>
                <a:cubicBezTo>
                  <a:pt x="1710226" y="4024547"/>
                  <a:pt x="1722709" y="4028235"/>
                  <a:pt x="1735192" y="4035611"/>
                </a:cubicBezTo>
                <a:lnTo>
                  <a:pt x="1752782" y="3988233"/>
                </a:lnTo>
                <a:cubicBezTo>
                  <a:pt x="1735003" y="3977263"/>
                  <a:pt x="1717508" y="3971778"/>
                  <a:pt x="1700297" y="3971778"/>
                </a:cubicBezTo>
                <a:close/>
                <a:moveTo>
                  <a:pt x="1376730" y="3971778"/>
                </a:moveTo>
                <a:cubicBezTo>
                  <a:pt x="1350062" y="3971778"/>
                  <a:pt x="1326846" y="3978398"/>
                  <a:pt x="1307081" y="3991637"/>
                </a:cubicBezTo>
                <a:cubicBezTo>
                  <a:pt x="1287316" y="4004877"/>
                  <a:pt x="1272233" y="4023649"/>
                  <a:pt x="1261830" y="4047953"/>
                </a:cubicBezTo>
                <a:cubicBezTo>
                  <a:pt x="1251428" y="4072256"/>
                  <a:pt x="1246226" y="4098783"/>
                  <a:pt x="1246226" y="4127531"/>
                </a:cubicBezTo>
                <a:cubicBezTo>
                  <a:pt x="1246226" y="4169330"/>
                  <a:pt x="1257575" y="4205172"/>
                  <a:pt x="1280271" y="4235055"/>
                </a:cubicBezTo>
                <a:cubicBezTo>
                  <a:pt x="1302967" y="4264938"/>
                  <a:pt x="1335026" y="4279880"/>
                  <a:pt x="1376446" y="4279880"/>
                </a:cubicBezTo>
                <a:cubicBezTo>
                  <a:pt x="1409734" y="4279880"/>
                  <a:pt x="1437537" y="4266735"/>
                  <a:pt x="1459855" y="4240445"/>
                </a:cubicBezTo>
                <a:cubicBezTo>
                  <a:pt x="1460044" y="4273733"/>
                  <a:pt x="1458815" y="4295578"/>
                  <a:pt x="1456167" y="4305981"/>
                </a:cubicBezTo>
                <a:cubicBezTo>
                  <a:pt x="1451628" y="4323003"/>
                  <a:pt x="1442928" y="4336243"/>
                  <a:pt x="1430066" y="4345699"/>
                </a:cubicBezTo>
                <a:cubicBezTo>
                  <a:pt x="1417205" y="4355156"/>
                  <a:pt x="1398954" y="4359885"/>
                  <a:pt x="1375312" y="4359885"/>
                </a:cubicBezTo>
                <a:cubicBezTo>
                  <a:pt x="1353372" y="4359885"/>
                  <a:pt x="1336066" y="4355156"/>
                  <a:pt x="1323394" y="4345699"/>
                </a:cubicBezTo>
                <a:cubicBezTo>
                  <a:pt x="1313937" y="4338701"/>
                  <a:pt x="1308169" y="4327542"/>
                  <a:pt x="1306088" y="4312222"/>
                </a:cubicBezTo>
                <a:lnTo>
                  <a:pt x="1256440" y="4304846"/>
                </a:lnTo>
                <a:cubicBezTo>
                  <a:pt x="1255683" y="4337377"/>
                  <a:pt x="1266370" y="4361729"/>
                  <a:pt x="1288498" y="4377900"/>
                </a:cubicBezTo>
                <a:cubicBezTo>
                  <a:pt x="1310627" y="4394071"/>
                  <a:pt x="1339660" y="4402156"/>
                  <a:pt x="1375595" y="4402156"/>
                </a:cubicBezTo>
                <a:cubicBezTo>
                  <a:pt x="1405857" y="4402156"/>
                  <a:pt x="1431343" y="4396482"/>
                  <a:pt x="1452054" y="4385134"/>
                </a:cubicBezTo>
                <a:cubicBezTo>
                  <a:pt x="1472764" y="4373786"/>
                  <a:pt x="1487895" y="4358324"/>
                  <a:pt x="1497446" y="4338749"/>
                </a:cubicBezTo>
                <a:cubicBezTo>
                  <a:pt x="1506998" y="4319173"/>
                  <a:pt x="1511773" y="4285932"/>
                  <a:pt x="1511773" y="4239027"/>
                </a:cubicBezTo>
                <a:lnTo>
                  <a:pt x="1511773" y="3978587"/>
                </a:lnTo>
                <a:lnTo>
                  <a:pt x="1464678" y="3978587"/>
                </a:lnTo>
                <a:lnTo>
                  <a:pt x="1464678" y="4014901"/>
                </a:lnTo>
                <a:cubicBezTo>
                  <a:pt x="1441604" y="3986152"/>
                  <a:pt x="1412288" y="3971778"/>
                  <a:pt x="1376730" y="3971778"/>
                </a:cubicBezTo>
                <a:close/>
                <a:moveTo>
                  <a:pt x="1064228" y="3971778"/>
                </a:moveTo>
                <a:cubicBezTo>
                  <a:pt x="1026969" y="3971778"/>
                  <a:pt x="995383" y="3982937"/>
                  <a:pt x="969471" y="4005255"/>
                </a:cubicBezTo>
                <a:cubicBezTo>
                  <a:pt x="938453" y="4032112"/>
                  <a:pt x="922944" y="4073439"/>
                  <a:pt x="922944" y="4129234"/>
                </a:cubicBezTo>
                <a:cubicBezTo>
                  <a:pt x="922944" y="4180111"/>
                  <a:pt x="935947" y="4219073"/>
                  <a:pt x="961953" y="4246119"/>
                </a:cubicBezTo>
                <a:cubicBezTo>
                  <a:pt x="987959" y="4273166"/>
                  <a:pt x="1022051" y="4286689"/>
                  <a:pt x="1064228" y="4286689"/>
                </a:cubicBezTo>
                <a:cubicBezTo>
                  <a:pt x="1090518" y="4286689"/>
                  <a:pt x="1114775" y="4280542"/>
                  <a:pt x="1136998" y="4268248"/>
                </a:cubicBezTo>
                <a:cubicBezTo>
                  <a:pt x="1159222" y="4255954"/>
                  <a:pt x="1176149" y="4238696"/>
                  <a:pt x="1187781" y="4216472"/>
                </a:cubicBezTo>
                <a:cubicBezTo>
                  <a:pt x="1199413" y="4194249"/>
                  <a:pt x="1205229" y="4163751"/>
                  <a:pt x="1205229" y="4124978"/>
                </a:cubicBezTo>
                <a:cubicBezTo>
                  <a:pt x="1205229" y="4077127"/>
                  <a:pt x="1192084" y="4039631"/>
                  <a:pt x="1165794" y="4012490"/>
                </a:cubicBezTo>
                <a:cubicBezTo>
                  <a:pt x="1139504" y="3985349"/>
                  <a:pt x="1105649" y="3971778"/>
                  <a:pt x="1064228" y="3971778"/>
                </a:cubicBezTo>
                <a:close/>
                <a:moveTo>
                  <a:pt x="862096" y="3971778"/>
                </a:moveTo>
                <a:cubicBezTo>
                  <a:pt x="850181" y="3971778"/>
                  <a:pt x="839258" y="3975183"/>
                  <a:pt x="829329" y="3981991"/>
                </a:cubicBezTo>
                <a:cubicBezTo>
                  <a:pt x="819399" y="3988800"/>
                  <a:pt x="808571" y="4002891"/>
                  <a:pt x="796845" y="4024263"/>
                </a:cubicBezTo>
                <a:lnTo>
                  <a:pt x="796845" y="3978587"/>
                </a:lnTo>
                <a:lnTo>
                  <a:pt x="750885" y="3978587"/>
                </a:lnTo>
                <a:lnTo>
                  <a:pt x="750885" y="4279880"/>
                </a:lnTo>
                <a:lnTo>
                  <a:pt x="801951" y="4279880"/>
                </a:lnTo>
                <a:lnTo>
                  <a:pt x="801951" y="4122141"/>
                </a:lnTo>
                <a:cubicBezTo>
                  <a:pt x="801951" y="4100580"/>
                  <a:pt x="804788" y="4080720"/>
                  <a:pt x="810462" y="4062563"/>
                </a:cubicBezTo>
                <a:cubicBezTo>
                  <a:pt x="814245" y="4050648"/>
                  <a:pt x="820581" y="4041333"/>
                  <a:pt x="829471" y="4034618"/>
                </a:cubicBezTo>
                <a:cubicBezTo>
                  <a:pt x="838360" y="4027904"/>
                  <a:pt x="848384" y="4024547"/>
                  <a:pt x="859543" y="4024547"/>
                </a:cubicBezTo>
                <a:cubicBezTo>
                  <a:pt x="872026" y="4024547"/>
                  <a:pt x="884509" y="4028235"/>
                  <a:pt x="896992" y="4035611"/>
                </a:cubicBezTo>
                <a:lnTo>
                  <a:pt x="914582" y="3988233"/>
                </a:lnTo>
                <a:cubicBezTo>
                  <a:pt x="896803" y="3977263"/>
                  <a:pt x="879308" y="3971778"/>
                  <a:pt x="862096" y="3971778"/>
                </a:cubicBezTo>
                <a:close/>
                <a:moveTo>
                  <a:pt x="561510" y="3971778"/>
                </a:moveTo>
                <a:cubicBezTo>
                  <a:pt x="541840" y="3971778"/>
                  <a:pt x="525102" y="3975608"/>
                  <a:pt x="511295" y="3983268"/>
                </a:cubicBezTo>
                <a:cubicBezTo>
                  <a:pt x="497488" y="3990928"/>
                  <a:pt x="485099" y="4002418"/>
                  <a:pt x="474129" y="4017738"/>
                </a:cubicBezTo>
                <a:lnTo>
                  <a:pt x="474129" y="3978587"/>
                </a:lnTo>
                <a:lnTo>
                  <a:pt x="427602" y="3978587"/>
                </a:lnTo>
                <a:lnTo>
                  <a:pt x="427602" y="4395348"/>
                </a:lnTo>
                <a:lnTo>
                  <a:pt x="478669" y="4395348"/>
                </a:lnTo>
                <a:lnTo>
                  <a:pt x="478669" y="4248673"/>
                </a:lnTo>
                <a:cubicBezTo>
                  <a:pt x="487369" y="4259643"/>
                  <a:pt x="498481" y="4268721"/>
                  <a:pt x="512004" y="4275908"/>
                </a:cubicBezTo>
                <a:cubicBezTo>
                  <a:pt x="525527" y="4283095"/>
                  <a:pt x="540800" y="4286689"/>
                  <a:pt x="557822" y="4286689"/>
                </a:cubicBezTo>
                <a:cubicBezTo>
                  <a:pt x="581086" y="4286689"/>
                  <a:pt x="603262" y="4280117"/>
                  <a:pt x="624350" y="4266972"/>
                </a:cubicBezTo>
                <a:cubicBezTo>
                  <a:pt x="645439" y="4253827"/>
                  <a:pt x="661516" y="4234913"/>
                  <a:pt x="672580" y="4210231"/>
                </a:cubicBezTo>
                <a:cubicBezTo>
                  <a:pt x="683645" y="4185549"/>
                  <a:pt x="689177" y="4157793"/>
                  <a:pt x="689177" y="4126964"/>
                </a:cubicBezTo>
                <a:cubicBezTo>
                  <a:pt x="689177" y="4098215"/>
                  <a:pt x="684165" y="4071784"/>
                  <a:pt x="674141" y="4047669"/>
                </a:cubicBezTo>
                <a:cubicBezTo>
                  <a:pt x="664116" y="4023554"/>
                  <a:pt x="649269" y="4004877"/>
                  <a:pt x="629599" y="3991637"/>
                </a:cubicBezTo>
                <a:cubicBezTo>
                  <a:pt x="609929" y="3978398"/>
                  <a:pt x="587233" y="3971778"/>
                  <a:pt x="561510" y="3971778"/>
                </a:cubicBezTo>
                <a:close/>
                <a:moveTo>
                  <a:pt x="7930335" y="3904540"/>
                </a:moveTo>
                <a:cubicBezTo>
                  <a:pt x="7954166" y="3904540"/>
                  <a:pt x="7974073" y="3915794"/>
                  <a:pt x="7990054" y="3938301"/>
                </a:cubicBezTo>
                <a:cubicBezTo>
                  <a:pt x="8006037" y="3960808"/>
                  <a:pt x="8014027" y="4006295"/>
                  <a:pt x="8014027" y="4074763"/>
                </a:cubicBezTo>
                <a:cubicBezTo>
                  <a:pt x="8014027" y="4142851"/>
                  <a:pt x="8006037" y="4188244"/>
                  <a:pt x="7990054" y="4210940"/>
                </a:cubicBezTo>
                <a:cubicBezTo>
                  <a:pt x="7974073" y="4233637"/>
                  <a:pt x="7954355" y="4244985"/>
                  <a:pt x="7930902" y="4244985"/>
                </a:cubicBezTo>
                <a:cubicBezTo>
                  <a:pt x="7907450" y="4244985"/>
                  <a:pt x="7887732" y="4233684"/>
                  <a:pt x="7871750" y="4211082"/>
                </a:cubicBezTo>
                <a:cubicBezTo>
                  <a:pt x="7855768" y="4188480"/>
                  <a:pt x="7847777" y="4143040"/>
                  <a:pt x="7847777" y="4074763"/>
                </a:cubicBezTo>
                <a:cubicBezTo>
                  <a:pt x="7847777" y="4006485"/>
                  <a:pt x="7856572" y="3959673"/>
                  <a:pt x="7874161" y="3934329"/>
                </a:cubicBezTo>
                <a:cubicBezTo>
                  <a:pt x="7888158" y="3914470"/>
                  <a:pt x="7906882" y="3904540"/>
                  <a:pt x="7930335" y="3904540"/>
                </a:cubicBezTo>
                <a:close/>
                <a:moveTo>
                  <a:pt x="6111060" y="3904540"/>
                </a:moveTo>
                <a:cubicBezTo>
                  <a:pt x="6134891" y="3904540"/>
                  <a:pt x="6154797" y="3915794"/>
                  <a:pt x="6170779" y="3938301"/>
                </a:cubicBezTo>
                <a:cubicBezTo>
                  <a:pt x="6186762" y="3960808"/>
                  <a:pt x="6194752" y="4006295"/>
                  <a:pt x="6194752" y="4074763"/>
                </a:cubicBezTo>
                <a:cubicBezTo>
                  <a:pt x="6194752" y="4142851"/>
                  <a:pt x="6186762" y="4188244"/>
                  <a:pt x="6170779" y="4210940"/>
                </a:cubicBezTo>
                <a:cubicBezTo>
                  <a:pt x="6154797" y="4233637"/>
                  <a:pt x="6135080" y="4244985"/>
                  <a:pt x="6111627" y="4244985"/>
                </a:cubicBezTo>
                <a:cubicBezTo>
                  <a:pt x="6088175" y="4244985"/>
                  <a:pt x="6068457" y="4233684"/>
                  <a:pt x="6052475" y="4211082"/>
                </a:cubicBezTo>
                <a:cubicBezTo>
                  <a:pt x="6036493" y="4188480"/>
                  <a:pt x="6028502" y="4143040"/>
                  <a:pt x="6028502" y="4074763"/>
                </a:cubicBezTo>
                <a:cubicBezTo>
                  <a:pt x="6028502" y="4006485"/>
                  <a:pt x="6037297" y="3959673"/>
                  <a:pt x="6054886" y="3934329"/>
                </a:cubicBezTo>
                <a:cubicBezTo>
                  <a:pt x="6068883" y="3914470"/>
                  <a:pt x="6087607" y="3904540"/>
                  <a:pt x="6111060" y="3904540"/>
                </a:cubicBezTo>
                <a:close/>
                <a:moveTo>
                  <a:pt x="8446396" y="3869361"/>
                </a:moveTo>
                <a:lnTo>
                  <a:pt x="8446396" y="3918442"/>
                </a:lnTo>
                <a:lnTo>
                  <a:pt x="8650095" y="3918442"/>
                </a:lnTo>
                <a:cubicBezTo>
                  <a:pt x="8624184" y="3947947"/>
                  <a:pt x="8599738" y="3984214"/>
                  <a:pt x="8576758" y="4027242"/>
                </a:cubicBezTo>
                <a:cubicBezTo>
                  <a:pt x="8553778" y="4070270"/>
                  <a:pt x="8536141" y="4114954"/>
                  <a:pt x="8523847" y="4161292"/>
                </a:cubicBezTo>
                <a:cubicBezTo>
                  <a:pt x="8511554" y="4207630"/>
                  <a:pt x="8505123" y="4247160"/>
                  <a:pt x="8504556" y="4279880"/>
                </a:cubicBezTo>
                <a:lnTo>
                  <a:pt x="8557041" y="4279880"/>
                </a:lnTo>
                <a:cubicBezTo>
                  <a:pt x="8559878" y="4238459"/>
                  <a:pt x="8566403" y="4200349"/>
                  <a:pt x="8576616" y="4165548"/>
                </a:cubicBezTo>
                <a:cubicBezTo>
                  <a:pt x="8590801" y="4116183"/>
                  <a:pt x="8610897" y="4068143"/>
                  <a:pt x="8636903" y="4021426"/>
                </a:cubicBezTo>
                <a:cubicBezTo>
                  <a:pt x="8662910" y="3974710"/>
                  <a:pt x="8689152" y="3937261"/>
                  <a:pt x="8715631" y="3909080"/>
                </a:cubicBezTo>
                <a:lnTo>
                  <a:pt x="8715631" y="3869361"/>
                </a:lnTo>
                <a:close/>
                <a:moveTo>
                  <a:pt x="5008844" y="3863971"/>
                </a:moveTo>
                <a:lnTo>
                  <a:pt x="5008844" y="4279880"/>
                </a:lnTo>
                <a:lnTo>
                  <a:pt x="5056222" y="4279880"/>
                </a:lnTo>
                <a:lnTo>
                  <a:pt x="5056222" y="4242148"/>
                </a:lnTo>
                <a:cubicBezTo>
                  <a:pt x="5076460" y="4271842"/>
                  <a:pt x="5104357" y="4286689"/>
                  <a:pt x="5139915" y="4286689"/>
                </a:cubicBezTo>
                <a:cubicBezTo>
                  <a:pt x="5175662" y="4286689"/>
                  <a:pt x="5206302" y="4272598"/>
                  <a:pt x="5231835" y="4244417"/>
                </a:cubicBezTo>
                <a:cubicBezTo>
                  <a:pt x="5257368" y="4216236"/>
                  <a:pt x="5270134" y="4176328"/>
                  <a:pt x="5270134" y="4124694"/>
                </a:cubicBezTo>
                <a:cubicBezTo>
                  <a:pt x="5270134" y="4102944"/>
                  <a:pt x="5267108" y="4082517"/>
                  <a:pt x="5261056" y="4063414"/>
                </a:cubicBezTo>
                <a:cubicBezTo>
                  <a:pt x="5255004" y="4044312"/>
                  <a:pt x="5246635" y="4027999"/>
                  <a:pt x="5235949" y="4014476"/>
                </a:cubicBezTo>
                <a:cubicBezTo>
                  <a:pt x="5225262" y="4000952"/>
                  <a:pt x="5211644" y="3990455"/>
                  <a:pt x="5195095" y="3982984"/>
                </a:cubicBezTo>
                <a:cubicBezTo>
                  <a:pt x="5178546" y="3975514"/>
                  <a:pt x="5161003" y="3971778"/>
                  <a:pt x="5142468" y="3971778"/>
                </a:cubicBezTo>
                <a:cubicBezTo>
                  <a:pt x="5108991" y="3971778"/>
                  <a:pt x="5081472" y="3985301"/>
                  <a:pt x="5059911" y="4012348"/>
                </a:cubicBezTo>
                <a:lnTo>
                  <a:pt x="5059911" y="3863971"/>
                </a:lnTo>
                <a:close/>
                <a:moveTo>
                  <a:pt x="4553495" y="3863971"/>
                </a:moveTo>
                <a:lnTo>
                  <a:pt x="4553495" y="4013199"/>
                </a:lnTo>
                <a:cubicBezTo>
                  <a:pt x="4544605" y="4000905"/>
                  <a:pt x="4533068" y="3990928"/>
                  <a:pt x="4518883" y="3983268"/>
                </a:cubicBezTo>
                <a:cubicBezTo>
                  <a:pt x="4504698" y="3975608"/>
                  <a:pt x="4488527" y="3971778"/>
                  <a:pt x="4470369" y="3971778"/>
                </a:cubicBezTo>
                <a:cubicBezTo>
                  <a:pt x="4445593" y="3971778"/>
                  <a:pt x="4423180" y="3978303"/>
                  <a:pt x="4403132" y="3991354"/>
                </a:cubicBezTo>
                <a:cubicBezTo>
                  <a:pt x="4383083" y="4004404"/>
                  <a:pt x="4368047" y="4023176"/>
                  <a:pt x="4358023" y="4047669"/>
                </a:cubicBezTo>
                <a:cubicBezTo>
                  <a:pt x="4347999" y="4072162"/>
                  <a:pt x="4342986" y="4099445"/>
                  <a:pt x="4342986" y="4129517"/>
                </a:cubicBezTo>
                <a:cubicBezTo>
                  <a:pt x="4342986" y="4160346"/>
                  <a:pt x="4348519" y="4187629"/>
                  <a:pt x="4359583" y="4211366"/>
                </a:cubicBezTo>
                <a:cubicBezTo>
                  <a:pt x="4370648" y="4235102"/>
                  <a:pt x="4386251" y="4253590"/>
                  <a:pt x="4406394" y="4266830"/>
                </a:cubicBezTo>
                <a:cubicBezTo>
                  <a:pt x="4426537" y="4280069"/>
                  <a:pt x="4448619" y="4286689"/>
                  <a:pt x="4472639" y="4286689"/>
                </a:cubicBezTo>
                <a:cubicBezTo>
                  <a:pt x="4509710" y="4286689"/>
                  <a:pt x="4537796" y="4271747"/>
                  <a:pt x="4556899" y="4241864"/>
                </a:cubicBezTo>
                <a:lnTo>
                  <a:pt x="4556899" y="4279880"/>
                </a:lnTo>
                <a:lnTo>
                  <a:pt x="4604278" y="4279880"/>
                </a:lnTo>
                <a:lnTo>
                  <a:pt x="4604278" y="3863971"/>
                </a:lnTo>
                <a:close/>
                <a:moveTo>
                  <a:pt x="4037293" y="3863971"/>
                </a:moveTo>
                <a:lnTo>
                  <a:pt x="4037293" y="4279880"/>
                </a:lnTo>
                <a:lnTo>
                  <a:pt x="4084672" y="4279880"/>
                </a:lnTo>
                <a:lnTo>
                  <a:pt x="4084672" y="4242148"/>
                </a:lnTo>
                <a:cubicBezTo>
                  <a:pt x="4104909" y="4271842"/>
                  <a:pt x="4132807" y="4286689"/>
                  <a:pt x="4168365" y="4286689"/>
                </a:cubicBezTo>
                <a:cubicBezTo>
                  <a:pt x="4204111" y="4286689"/>
                  <a:pt x="4234751" y="4272598"/>
                  <a:pt x="4260285" y="4244417"/>
                </a:cubicBezTo>
                <a:cubicBezTo>
                  <a:pt x="4285818" y="4216236"/>
                  <a:pt x="4298584" y="4176328"/>
                  <a:pt x="4298584" y="4124694"/>
                </a:cubicBezTo>
                <a:cubicBezTo>
                  <a:pt x="4298584" y="4102944"/>
                  <a:pt x="4295558" y="4082517"/>
                  <a:pt x="4289506" y="4063414"/>
                </a:cubicBezTo>
                <a:cubicBezTo>
                  <a:pt x="4283454" y="4044312"/>
                  <a:pt x="4275084" y="4027999"/>
                  <a:pt x="4264398" y="4014476"/>
                </a:cubicBezTo>
                <a:cubicBezTo>
                  <a:pt x="4253712" y="4000952"/>
                  <a:pt x="4240094" y="3990455"/>
                  <a:pt x="4223545" y="3982984"/>
                </a:cubicBezTo>
                <a:cubicBezTo>
                  <a:pt x="4206996" y="3975514"/>
                  <a:pt x="4189453" y="3971778"/>
                  <a:pt x="4170918" y="3971778"/>
                </a:cubicBezTo>
                <a:cubicBezTo>
                  <a:pt x="4137441" y="3971778"/>
                  <a:pt x="4109922" y="3985301"/>
                  <a:pt x="4088360" y="4012348"/>
                </a:cubicBezTo>
                <a:lnTo>
                  <a:pt x="4088360" y="3863971"/>
                </a:lnTo>
                <a:close/>
                <a:moveTo>
                  <a:pt x="8257305" y="3862269"/>
                </a:moveTo>
                <a:cubicBezTo>
                  <a:pt x="8217777" y="3862269"/>
                  <a:pt x="8186285" y="3872529"/>
                  <a:pt x="8162832" y="3893050"/>
                </a:cubicBezTo>
                <a:cubicBezTo>
                  <a:pt x="8139380" y="3913572"/>
                  <a:pt x="8125857" y="3943408"/>
                  <a:pt x="8122263" y="3982559"/>
                </a:cubicBezTo>
                <a:lnTo>
                  <a:pt x="8174748" y="3987949"/>
                </a:lnTo>
                <a:cubicBezTo>
                  <a:pt x="8174937" y="3961848"/>
                  <a:pt x="8182408" y="3941422"/>
                  <a:pt x="8197160" y="3926669"/>
                </a:cubicBezTo>
                <a:cubicBezTo>
                  <a:pt x="8211913" y="3911917"/>
                  <a:pt x="8231583" y="3904540"/>
                  <a:pt x="8256171" y="3904540"/>
                </a:cubicBezTo>
                <a:cubicBezTo>
                  <a:pt x="8279434" y="3904540"/>
                  <a:pt x="8298301" y="3911491"/>
                  <a:pt x="8312770" y="3925393"/>
                </a:cubicBezTo>
                <a:cubicBezTo>
                  <a:pt x="8327238" y="3939294"/>
                  <a:pt x="8334473" y="3956364"/>
                  <a:pt x="8334473" y="3976601"/>
                </a:cubicBezTo>
                <a:cubicBezTo>
                  <a:pt x="8334473" y="3995893"/>
                  <a:pt x="8326529" y="4016367"/>
                  <a:pt x="8310642" y="4038023"/>
                </a:cubicBezTo>
                <a:cubicBezTo>
                  <a:pt x="8294754" y="4059679"/>
                  <a:pt x="8264209" y="4089042"/>
                  <a:pt x="8219005" y="4126113"/>
                </a:cubicBezTo>
                <a:cubicBezTo>
                  <a:pt x="8189879" y="4149944"/>
                  <a:pt x="8167608" y="4170938"/>
                  <a:pt x="8152193" y="4189095"/>
                </a:cubicBezTo>
                <a:cubicBezTo>
                  <a:pt x="8136779" y="4207252"/>
                  <a:pt x="8125573" y="4225693"/>
                  <a:pt x="8118574" y="4244417"/>
                </a:cubicBezTo>
                <a:cubicBezTo>
                  <a:pt x="8114225" y="4255765"/>
                  <a:pt x="8112239" y="4267586"/>
                  <a:pt x="8112617" y="4279880"/>
                </a:cubicBezTo>
                <a:lnTo>
                  <a:pt x="8387525" y="4279880"/>
                </a:lnTo>
                <a:lnTo>
                  <a:pt x="8387525" y="4230799"/>
                </a:lnTo>
                <a:lnTo>
                  <a:pt x="8183543" y="4230799"/>
                </a:lnTo>
                <a:cubicBezTo>
                  <a:pt x="8189217" y="4221532"/>
                  <a:pt x="8196404" y="4212311"/>
                  <a:pt x="8205104" y="4203138"/>
                </a:cubicBezTo>
                <a:cubicBezTo>
                  <a:pt x="8213805" y="4193965"/>
                  <a:pt x="8233474" y="4176517"/>
                  <a:pt x="8264114" y="4150795"/>
                </a:cubicBezTo>
                <a:cubicBezTo>
                  <a:pt x="8300807" y="4119777"/>
                  <a:pt x="8327049" y="4095378"/>
                  <a:pt x="8342842" y="4077600"/>
                </a:cubicBezTo>
                <a:cubicBezTo>
                  <a:pt x="8358635" y="4059821"/>
                  <a:pt x="8369936" y="4042893"/>
                  <a:pt x="8376745" y="4026817"/>
                </a:cubicBezTo>
                <a:cubicBezTo>
                  <a:pt x="8383554" y="4010740"/>
                  <a:pt x="8386958" y="3994380"/>
                  <a:pt x="8386958" y="3977736"/>
                </a:cubicBezTo>
                <a:cubicBezTo>
                  <a:pt x="8386958" y="3945015"/>
                  <a:pt x="8375326" y="3917591"/>
                  <a:pt x="8352062" y="3895462"/>
                </a:cubicBezTo>
                <a:cubicBezTo>
                  <a:pt x="8328799" y="3873333"/>
                  <a:pt x="8297214" y="3862269"/>
                  <a:pt x="8257305" y="3862269"/>
                </a:cubicBezTo>
                <a:close/>
                <a:moveTo>
                  <a:pt x="7930902" y="3862269"/>
                </a:moveTo>
                <a:cubicBezTo>
                  <a:pt x="7900641" y="3862269"/>
                  <a:pt x="7875533" y="3870401"/>
                  <a:pt x="7855579" y="3886667"/>
                </a:cubicBezTo>
                <a:cubicBezTo>
                  <a:pt x="7835625" y="3902933"/>
                  <a:pt x="7820589" y="3926055"/>
                  <a:pt x="7810470" y="3956033"/>
                </a:cubicBezTo>
                <a:cubicBezTo>
                  <a:pt x="7800351" y="3986011"/>
                  <a:pt x="7795292" y="4025587"/>
                  <a:pt x="7795292" y="4074763"/>
                </a:cubicBezTo>
                <a:cubicBezTo>
                  <a:pt x="7795292" y="4152876"/>
                  <a:pt x="7809004" y="4209238"/>
                  <a:pt x="7836429" y="4243850"/>
                </a:cubicBezTo>
                <a:cubicBezTo>
                  <a:pt x="7859315" y="4272598"/>
                  <a:pt x="7890806" y="4286973"/>
                  <a:pt x="7930902" y="4286973"/>
                </a:cubicBezTo>
                <a:cubicBezTo>
                  <a:pt x="7961353" y="4286973"/>
                  <a:pt x="7986556" y="4278793"/>
                  <a:pt x="8006509" y="4262432"/>
                </a:cubicBezTo>
                <a:cubicBezTo>
                  <a:pt x="8026463" y="4246072"/>
                  <a:pt x="8041452" y="4222903"/>
                  <a:pt x="8051477" y="4192925"/>
                </a:cubicBezTo>
                <a:cubicBezTo>
                  <a:pt x="8061501" y="4162947"/>
                  <a:pt x="8066512" y="4123560"/>
                  <a:pt x="8066512" y="4074763"/>
                </a:cubicBezTo>
                <a:cubicBezTo>
                  <a:pt x="8066512" y="4033531"/>
                  <a:pt x="8063392" y="4000763"/>
                  <a:pt x="8057150" y="3976459"/>
                </a:cubicBezTo>
                <a:cubicBezTo>
                  <a:pt x="8050909" y="3952155"/>
                  <a:pt x="8042303" y="3931539"/>
                  <a:pt x="8031334" y="3914612"/>
                </a:cubicBezTo>
                <a:cubicBezTo>
                  <a:pt x="8020364" y="3897684"/>
                  <a:pt x="8006462" y="3884728"/>
                  <a:pt x="7989629" y="3875744"/>
                </a:cubicBezTo>
                <a:cubicBezTo>
                  <a:pt x="7972796" y="3866760"/>
                  <a:pt x="7953221" y="3862269"/>
                  <a:pt x="7930902" y="3862269"/>
                </a:cubicBezTo>
                <a:close/>
                <a:moveTo>
                  <a:pt x="7609605" y="3862269"/>
                </a:moveTo>
                <a:cubicBezTo>
                  <a:pt x="7570077" y="3862269"/>
                  <a:pt x="7538585" y="3872529"/>
                  <a:pt x="7515132" y="3893050"/>
                </a:cubicBezTo>
                <a:cubicBezTo>
                  <a:pt x="7491680" y="3913572"/>
                  <a:pt x="7478157" y="3943408"/>
                  <a:pt x="7474563" y="3982559"/>
                </a:cubicBezTo>
                <a:lnTo>
                  <a:pt x="7527048" y="3987949"/>
                </a:lnTo>
                <a:cubicBezTo>
                  <a:pt x="7527237" y="3961848"/>
                  <a:pt x="7534708" y="3941422"/>
                  <a:pt x="7549460" y="3926669"/>
                </a:cubicBezTo>
                <a:cubicBezTo>
                  <a:pt x="7564213" y="3911917"/>
                  <a:pt x="7583883" y="3904540"/>
                  <a:pt x="7608471" y="3904540"/>
                </a:cubicBezTo>
                <a:cubicBezTo>
                  <a:pt x="7631734" y="3904540"/>
                  <a:pt x="7650601" y="3911491"/>
                  <a:pt x="7665070" y="3925393"/>
                </a:cubicBezTo>
                <a:cubicBezTo>
                  <a:pt x="7679538" y="3939294"/>
                  <a:pt x="7686773" y="3956364"/>
                  <a:pt x="7686773" y="3976601"/>
                </a:cubicBezTo>
                <a:cubicBezTo>
                  <a:pt x="7686773" y="3995893"/>
                  <a:pt x="7678829" y="4016367"/>
                  <a:pt x="7662942" y="4038023"/>
                </a:cubicBezTo>
                <a:cubicBezTo>
                  <a:pt x="7647054" y="4059679"/>
                  <a:pt x="7616509" y="4089042"/>
                  <a:pt x="7571305" y="4126113"/>
                </a:cubicBezTo>
                <a:cubicBezTo>
                  <a:pt x="7542179" y="4149944"/>
                  <a:pt x="7519908" y="4170938"/>
                  <a:pt x="7504493" y="4189095"/>
                </a:cubicBezTo>
                <a:cubicBezTo>
                  <a:pt x="7489079" y="4207252"/>
                  <a:pt x="7477873" y="4225693"/>
                  <a:pt x="7470874" y="4244417"/>
                </a:cubicBezTo>
                <a:cubicBezTo>
                  <a:pt x="7466525" y="4255765"/>
                  <a:pt x="7464539" y="4267586"/>
                  <a:pt x="7464917" y="4279880"/>
                </a:cubicBezTo>
                <a:lnTo>
                  <a:pt x="7739825" y="4279880"/>
                </a:lnTo>
                <a:lnTo>
                  <a:pt x="7739825" y="4230799"/>
                </a:lnTo>
                <a:lnTo>
                  <a:pt x="7535843" y="4230799"/>
                </a:lnTo>
                <a:cubicBezTo>
                  <a:pt x="7541517" y="4221532"/>
                  <a:pt x="7548704" y="4212311"/>
                  <a:pt x="7557404" y="4203138"/>
                </a:cubicBezTo>
                <a:cubicBezTo>
                  <a:pt x="7566105" y="4193965"/>
                  <a:pt x="7585774" y="4176517"/>
                  <a:pt x="7616414" y="4150795"/>
                </a:cubicBezTo>
                <a:cubicBezTo>
                  <a:pt x="7653107" y="4119777"/>
                  <a:pt x="7679349" y="4095378"/>
                  <a:pt x="7695142" y="4077600"/>
                </a:cubicBezTo>
                <a:cubicBezTo>
                  <a:pt x="7710935" y="4059821"/>
                  <a:pt x="7722236" y="4042893"/>
                  <a:pt x="7729045" y="4026817"/>
                </a:cubicBezTo>
                <a:cubicBezTo>
                  <a:pt x="7735854" y="4010740"/>
                  <a:pt x="7739258" y="3994380"/>
                  <a:pt x="7739258" y="3977736"/>
                </a:cubicBezTo>
                <a:cubicBezTo>
                  <a:pt x="7739258" y="3945015"/>
                  <a:pt x="7727626" y="3917591"/>
                  <a:pt x="7704362" y="3895462"/>
                </a:cubicBezTo>
                <a:cubicBezTo>
                  <a:pt x="7681099" y="3873333"/>
                  <a:pt x="7649514" y="3862269"/>
                  <a:pt x="7609605" y="3862269"/>
                </a:cubicBezTo>
                <a:close/>
                <a:moveTo>
                  <a:pt x="6783158" y="3862269"/>
                </a:moveTo>
                <a:cubicBezTo>
                  <a:pt x="6774269" y="3880236"/>
                  <a:pt x="6759138" y="3898772"/>
                  <a:pt x="6737766" y="3917874"/>
                </a:cubicBezTo>
                <a:cubicBezTo>
                  <a:pt x="6716394" y="3936977"/>
                  <a:pt x="6691428" y="3953243"/>
                  <a:pt x="6662868" y="3966671"/>
                </a:cubicBezTo>
                <a:lnTo>
                  <a:pt x="6662868" y="4016036"/>
                </a:lnTo>
                <a:cubicBezTo>
                  <a:pt x="6678755" y="4010173"/>
                  <a:pt x="6696676" y="4001378"/>
                  <a:pt x="6716630" y="3989651"/>
                </a:cubicBezTo>
                <a:cubicBezTo>
                  <a:pt x="6736584" y="3977925"/>
                  <a:pt x="6752708" y="3966199"/>
                  <a:pt x="6765001" y="3954472"/>
                </a:cubicBezTo>
                <a:lnTo>
                  <a:pt x="6765001" y="4279880"/>
                </a:lnTo>
                <a:lnTo>
                  <a:pt x="6816068" y="4279880"/>
                </a:lnTo>
                <a:lnTo>
                  <a:pt x="6816068" y="3862269"/>
                </a:lnTo>
                <a:close/>
                <a:moveTo>
                  <a:pt x="6438030" y="3862269"/>
                </a:moveTo>
                <a:cubicBezTo>
                  <a:pt x="6398501" y="3862269"/>
                  <a:pt x="6367010" y="3872529"/>
                  <a:pt x="6343557" y="3893050"/>
                </a:cubicBezTo>
                <a:cubicBezTo>
                  <a:pt x="6320105" y="3913572"/>
                  <a:pt x="6306581" y="3943408"/>
                  <a:pt x="6302988" y="3982559"/>
                </a:cubicBezTo>
                <a:lnTo>
                  <a:pt x="6355473" y="3987949"/>
                </a:lnTo>
                <a:cubicBezTo>
                  <a:pt x="6355662" y="3961848"/>
                  <a:pt x="6363133" y="3941422"/>
                  <a:pt x="6377885" y="3926669"/>
                </a:cubicBezTo>
                <a:cubicBezTo>
                  <a:pt x="6392638" y="3911917"/>
                  <a:pt x="6412308" y="3904540"/>
                  <a:pt x="6436896" y="3904540"/>
                </a:cubicBezTo>
                <a:cubicBezTo>
                  <a:pt x="6460159" y="3904540"/>
                  <a:pt x="6479026" y="3911491"/>
                  <a:pt x="6493495" y="3925393"/>
                </a:cubicBezTo>
                <a:cubicBezTo>
                  <a:pt x="6507963" y="3939294"/>
                  <a:pt x="6515198" y="3956364"/>
                  <a:pt x="6515198" y="3976601"/>
                </a:cubicBezTo>
                <a:cubicBezTo>
                  <a:pt x="6515198" y="3995893"/>
                  <a:pt x="6507254" y="4016367"/>
                  <a:pt x="6491367" y="4038023"/>
                </a:cubicBezTo>
                <a:cubicBezTo>
                  <a:pt x="6475479" y="4059679"/>
                  <a:pt x="6444934" y="4089042"/>
                  <a:pt x="6399730" y="4126113"/>
                </a:cubicBezTo>
                <a:cubicBezTo>
                  <a:pt x="6370604" y="4149944"/>
                  <a:pt x="6348333" y="4170938"/>
                  <a:pt x="6332918" y="4189095"/>
                </a:cubicBezTo>
                <a:cubicBezTo>
                  <a:pt x="6317504" y="4207252"/>
                  <a:pt x="6306297" y="4225693"/>
                  <a:pt x="6299299" y="4244417"/>
                </a:cubicBezTo>
                <a:cubicBezTo>
                  <a:pt x="6294949" y="4255765"/>
                  <a:pt x="6292963" y="4267586"/>
                  <a:pt x="6293342" y="4279880"/>
                </a:cubicBezTo>
                <a:lnTo>
                  <a:pt x="6568250" y="4279880"/>
                </a:lnTo>
                <a:lnTo>
                  <a:pt x="6568250" y="4230799"/>
                </a:lnTo>
                <a:lnTo>
                  <a:pt x="6364268" y="4230799"/>
                </a:lnTo>
                <a:cubicBezTo>
                  <a:pt x="6369942" y="4221532"/>
                  <a:pt x="6377129" y="4212311"/>
                  <a:pt x="6385829" y="4203138"/>
                </a:cubicBezTo>
                <a:cubicBezTo>
                  <a:pt x="6394529" y="4193965"/>
                  <a:pt x="6414199" y="4176517"/>
                  <a:pt x="6444839" y="4150795"/>
                </a:cubicBezTo>
                <a:cubicBezTo>
                  <a:pt x="6481532" y="4119777"/>
                  <a:pt x="6507774" y="4095378"/>
                  <a:pt x="6523567" y="4077600"/>
                </a:cubicBezTo>
                <a:cubicBezTo>
                  <a:pt x="6539360" y="4059821"/>
                  <a:pt x="6550661" y="4042893"/>
                  <a:pt x="6557470" y="4026817"/>
                </a:cubicBezTo>
                <a:cubicBezTo>
                  <a:pt x="6564279" y="4010740"/>
                  <a:pt x="6567683" y="3994380"/>
                  <a:pt x="6567683" y="3977736"/>
                </a:cubicBezTo>
                <a:cubicBezTo>
                  <a:pt x="6567683" y="3945015"/>
                  <a:pt x="6556051" y="3917591"/>
                  <a:pt x="6532787" y="3895462"/>
                </a:cubicBezTo>
                <a:cubicBezTo>
                  <a:pt x="6509524" y="3873333"/>
                  <a:pt x="6477938" y="3862269"/>
                  <a:pt x="6438030" y="3862269"/>
                </a:cubicBezTo>
                <a:close/>
                <a:moveTo>
                  <a:pt x="6111627" y="3862269"/>
                </a:moveTo>
                <a:cubicBezTo>
                  <a:pt x="6081366" y="3862269"/>
                  <a:pt x="6056258" y="3870401"/>
                  <a:pt x="6036304" y="3886667"/>
                </a:cubicBezTo>
                <a:cubicBezTo>
                  <a:pt x="6016350" y="3902933"/>
                  <a:pt x="6001314" y="3926055"/>
                  <a:pt x="5991195" y="3956033"/>
                </a:cubicBezTo>
                <a:cubicBezTo>
                  <a:pt x="5981076" y="3986011"/>
                  <a:pt x="5976017" y="4025587"/>
                  <a:pt x="5976017" y="4074763"/>
                </a:cubicBezTo>
                <a:cubicBezTo>
                  <a:pt x="5976017" y="4152876"/>
                  <a:pt x="5989729" y="4209238"/>
                  <a:pt x="6017154" y="4243850"/>
                </a:cubicBezTo>
                <a:cubicBezTo>
                  <a:pt x="6040039" y="4272598"/>
                  <a:pt x="6071530" y="4286973"/>
                  <a:pt x="6111627" y="4286973"/>
                </a:cubicBezTo>
                <a:cubicBezTo>
                  <a:pt x="6142078" y="4286973"/>
                  <a:pt x="6167280" y="4278793"/>
                  <a:pt x="6187234" y="4262432"/>
                </a:cubicBezTo>
                <a:cubicBezTo>
                  <a:pt x="6207188" y="4246072"/>
                  <a:pt x="6222177" y="4222903"/>
                  <a:pt x="6232201" y="4192925"/>
                </a:cubicBezTo>
                <a:cubicBezTo>
                  <a:pt x="6242226" y="4162947"/>
                  <a:pt x="6247237" y="4123560"/>
                  <a:pt x="6247237" y="4074763"/>
                </a:cubicBezTo>
                <a:cubicBezTo>
                  <a:pt x="6247237" y="4033531"/>
                  <a:pt x="6244117" y="4000763"/>
                  <a:pt x="6237875" y="3976459"/>
                </a:cubicBezTo>
                <a:cubicBezTo>
                  <a:pt x="6231634" y="3952155"/>
                  <a:pt x="6223028" y="3931539"/>
                  <a:pt x="6212058" y="3914612"/>
                </a:cubicBezTo>
                <a:cubicBezTo>
                  <a:pt x="6201089" y="3897684"/>
                  <a:pt x="6187187" y="3884728"/>
                  <a:pt x="6170354" y="3875744"/>
                </a:cubicBezTo>
                <a:cubicBezTo>
                  <a:pt x="6153521" y="3866760"/>
                  <a:pt x="6133945" y="3862269"/>
                  <a:pt x="6111627" y="3862269"/>
                </a:cubicBezTo>
                <a:close/>
                <a:moveTo>
                  <a:pt x="5790330" y="3862269"/>
                </a:moveTo>
                <a:cubicBezTo>
                  <a:pt x="5750801" y="3862269"/>
                  <a:pt x="5719310" y="3872529"/>
                  <a:pt x="5695857" y="3893050"/>
                </a:cubicBezTo>
                <a:cubicBezTo>
                  <a:pt x="5672404" y="3913572"/>
                  <a:pt x="5658881" y="3943408"/>
                  <a:pt x="5655288" y="3982559"/>
                </a:cubicBezTo>
                <a:lnTo>
                  <a:pt x="5707773" y="3987949"/>
                </a:lnTo>
                <a:cubicBezTo>
                  <a:pt x="5707962" y="3961848"/>
                  <a:pt x="5715433" y="3941422"/>
                  <a:pt x="5730185" y="3926669"/>
                </a:cubicBezTo>
                <a:cubicBezTo>
                  <a:pt x="5744938" y="3911917"/>
                  <a:pt x="5764608" y="3904540"/>
                  <a:pt x="5789196" y="3904540"/>
                </a:cubicBezTo>
                <a:cubicBezTo>
                  <a:pt x="5812459" y="3904540"/>
                  <a:pt x="5831326" y="3911491"/>
                  <a:pt x="5845795" y="3925393"/>
                </a:cubicBezTo>
                <a:cubicBezTo>
                  <a:pt x="5860263" y="3939294"/>
                  <a:pt x="5867498" y="3956364"/>
                  <a:pt x="5867498" y="3976601"/>
                </a:cubicBezTo>
                <a:cubicBezTo>
                  <a:pt x="5867498" y="3995893"/>
                  <a:pt x="5859554" y="4016367"/>
                  <a:pt x="5843667" y="4038023"/>
                </a:cubicBezTo>
                <a:cubicBezTo>
                  <a:pt x="5827779" y="4059679"/>
                  <a:pt x="5797234" y="4089042"/>
                  <a:pt x="5752030" y="4126113"/>
                </a:cubicBezTo>
                <a:cubicBezTo>
                  <a:pt x="5722903" y="4149944"/>
                  <a:pt x="5700633" y="4170938"/>
                  <a:pt x="5685218" y="4189095"/>
                </a:cubicBezTo>
                <a:cubicBezTo>
                  <a:pt x="5669804" y="4207252"/>
                  <a:pt x="5658597" y="4225693"/>
                  <a:pt x="5651599" y="4244417"/>
                </a:cubicBezTo>
                <a:cubicBezTo>
                  <a:pt x="5647249" y="4255765"/>
                  <a:pt x="5645263" y="4267586"/>
                  <a:pt x="5645642" y="4279880"/>
                </a:cubicBezTo>
                <a:lnTo>
                  <a:pt x="5920550" y="4279880"/>
                </a:lnTo>
                <a:lnTo>
                  <a:pt x="5920550" y="4230799"/>
                </a:lnTo>
                <a:lnTo>
                  <a:pt x="5716568" y="4230799"/>
                </a:lnTo>
                <a:cubicBezTo>
                  <a:pt x="5722242" y="4221532"/>
                  <a:pt x="5729429" y="4212311"/>
                  <a:pt x="5738129" y="4203138"/>
                </a:cubicBezTo>
                <a:cubicBezTo>
                  <a:pt x="5746829" y="4193965"/>
                  <a:pt x="5766499" y="4176517"/>
                  <a:pt x="5797139" y="4150795"/>
                </a:cubicBezTo>
                <a:cubicBezTo>
                  <a:pt x="5833831" y="4119777"/>
                  <a:pt x="5860074" y="4095378"/>
                  <a:pt x="5875867" y="4077600"/>
                </a:cubicBezTo>
                <a:cubicBezTo>
                  <a:pt x="5891660" y="4059821"/>
                  <a:pt x="5902961" y="4042893"/>
                  <a:pt x="5909770" y="4026817"/>
                </a:cubicBezTo>
                <a:cubicBezTo>
                  <a:pt x="5916579" y="4010740"/>
                  <a:pt x="5919983" y="3994380"/>
                  <a:pt x="5919983" y="3977736"/>
                </a:cubicBezTo>
                <a:cubicBezTo>
                  <a:pt x="5919983" y="3945015"/>
                  <a:pt x="5908351" y="3917591"/>
                  <a:pt x="5885087" y="3895462"/>
                </a:cubicBezTo>
                <a:cubicBezTo>
                  <a:pt x="5861824" y="3873333"/>
                  <a:pt x="5830238" y="3862269"/>
                  <a:pt x="5790330" y="3862269"/>
                </a:cubicBezTo>
                <a:close/>
                <a:moveTo>
                  <a:pt x="5386030" y="3861701"/>
                </a:moveTo>
                <a:lnTo>
                  <a:pt x="5348297" y="3941138"/>
                </a:lnTo>
                <a:lnTo>
                  <a:pt x="5390569" y="3941138"/>
                </a:lnTo>
                <a:lnTo>
                  <a:pt x="5452984" y="3861701"/>
                </a:lnTo>
                <a:close/>
                <a:moveTo>
                  <a:pt x="3340257" y="3861701"/>
                </a:moveTo>
                <a:lnTo>
                  <a:pt x="3302524" y="3941138"/>
                </a:lnTo>
                <a:lnTo>
                  <a:pt x="3344796" y="3941138"/>
                </a:lnTo>
                <a:lnTo>
                  <a:pt x="3407211" y="3861701"/>
                </a:lnTo>
                <a:close/>
                <a:moveTo>
                  <a:pt x="4746841" y="3217726"/>
                </a:moveTo>
                <a:lnTo>
                  <a:pt x="4853230" y="3217726"/>
                </a:lnTo>
                <a:cubicBezTo>
                  <a:pt x="4878196" y="3217726"/>
                  <a:pt x="4895312" y="3218956"/>
                  <a:pt x="4904580" y="3221415"/>
                </a:cubicBezTo>
                <a:cubicBezTo>
                  <a:pt x="4918954" y="3225386"/>
                  <a:pt x="4930539" y="3233567"/>
                  <a:pt x="4939334" y="3245955"/>
                </a:cubicBezTo>
                <a:cubicBezTo>
                  <a:pt x="4948129" y="3258343"/>
                  <a:pt x="4952526" y="3273238"/>
                  <a:pt x="4952526" y="3290638"/>
                </a:cubicBezTo>
                <a:cubicBezTo>
                  <a:pt x="4952526" y="3314659"/>
                  <a:pt x="4945055" y="3333288"/>
                  <a:pt x="4930114" y="3346528"/>
                </a:cubicBezTo>
                <a:cubicBezTo>
                  <a:pt x="4915172" y="3359767"/>
                  <a:pt x="4889922" y="3366387"/>
                  <a:pt x="4854365" y="3366387"/>
                </a:cubicBezTo>
                <a:lnTo>
                  <a:pt x="4746841" y="3366387"/>
                </a:lnTo>
                <a:close/>
                <a:moveTo>
                  <a:pt x="3880917" y="3214606"/>
                </a:moveTo>
                <a:lnTo>
                  <a:pt x="4012555" y="3214606"/>
                </a:lnTo>
                <a:cubicBezTo>
                  <a:pt x="4043385" y="3214606"/>
                  <a:pt x="4065939" y="3220942"/>
                  <a:pt x="4080219" y="3233614"/>
                </a:cubicBezTo>
                <a:cubicBezTo>
                  <a:pt x="4094498" y="3246286"/>
                  <a:pt x="4101638" y="3262457"/>
                  <a:pt x="4101638" y="3282127"/>
                </a:cubicBezTo>
                <a:cubicBezTo>
                  <a:pt x="4101638" y="3295556"/>
                  <a:pt x="4097950" y="3307992"/>
                  <a:pt x="4090574" y="3319434"/>
                </a:cubicBezTo>
                <a:cubicBezTo>
                  <a:pt x="4083198" y="3330877"/>
                  <a:pt x="4072417" y="3339199"/>
                  <a:pt x="4058232" y="3344400"/>
                </a:cubicBezTo>
                <a:cubicBezTo>
                  <a:pt x="4044047" y="3349601"/>
                  <a:pt x="4024377" y="3352202"/>
                  <a:pt x="3999221" y="3352202"/>
                </a:cubicBezTo>
                <a:lnTo>
                  <a:pt x="3880917" y="3352202"/>
                </a:lnTo>
                <a:close/>
                <a:moveTo>
                  <a:pt x="4426832" y="3208648"/>
                </a:moveTo>
                <a:cubicBezTo>
                  <a:pt x="4454257" y="3208648"/>
                  <a:pt x="4478987" y="3215599"/>
                  <a:pt x="4501021" y="3229500"/>
                </a:cubicBezTo>
                <a:cubicBezTo>
                  <a:pt x="4523056" y="3243402"/>
                  <a:pt x="4539794" y="3262977"/>
                  <a:pt x="4551237" y="3288227"/>
                </a:cubicBezTo>
                <a:cubicBezTo>
                  <a:pt x="4562679" y="3313476"/>
                  <a:pt x="4568401" y="3343029"/>
                  <a:pt x="4568401" y="3376884"/>
                </a:cubicBezTo>
                <a:cubicBezTo>
                  <a:pt x="4568401" y="3430410"/>
                  <a:pt x="4555019" y="3471736"/>
                  <a:pt x="4528257" y="3500863"/>
                </a:cubicBezTo>
                <a:cubicBezTo>
                  <a:pt x="4501494" y="3529990"/>
                  <a:pt x="4467402" y="3544553"/>
                  <a:pt x="4425981" y="3544553"/>
                </a:cubicBezTo>
                <a:cubicBezTo>
                  <a:pt x="4385317" y="3544553"/>
                  <a:pt x="4351509" y="3530131"/>
                  <a:pt x="4324557" y="3501288"/>
                </a:cubicBezTo>
                <a:cubicBezTo>
                  <a:pt x="4297605" y="3472445"/>
                  <a:pt x="4284130" y="3432963"/>
                  <a:pt x="4284130" y="3382842"/>
                </a:cubicBezTo>
                <a:cubicBezTo>
                  <a:pt x="4284130" y="3320238"/>
                  <a:pt x="4298173" y="3275555"/>
                  <a:pt x="4326260" y="3248792"/>
                </a:cubicBezTo>
                <a:cubicBezTo>
                  <a:pt x="4354346" y="3222029"/>
                  <a:pt x="4387871" y="3208648"/>
                  <a:pt x="4426832" y="3208648"/>
                </a:cubicBezTo>
                <a:close/>
                <a:moveTo>
                  <a:pt x="5415539" y="3168646"/>
                </a:moveTo>
                <a:lnTo>
                  <a:pt x="5415539" y="3584555"/>
                </a:lnTo>
                <a:lnTo>
                  <a:pt x="5470578" y="3584555"/>
                </a:lnTo>
                <a:lnTo>
                  <a:pt x="5470578" y="3168646"/>
                </a:lnTo>
                <a:close/>
                <a:moveTo>
                  <a:pt x="5263139" y="3168646"/>
                </a:moveTo>
                <a:lnTo>
                  <a:pt x="5263139" y="3584555"/>
                </a:lnTo>
                <a:lnTo>
                  <a:pt x="5318178" y="3584555"/>
                </a:lnTo>
                <a:lnTo>
                  <a:pt x="5318178" y="3168646"/>
                </a:lnTo>
                <a:close/>
                <a:moveTo>
                  <a:pt x="4691802" y="3168646"/>
                </a:moveTo>
                <a:lnTo>
                  <a:pt x="4691802" y="3584555"/>
                </a:lnTo>
                <a:lnTo>
                  <a:pt x="4746841" y="3584555"/>
                </a:lnTo>
                <a:lnTo>
                  <a:pt x="4746841" y="3415468"/>
                </a:lnTo>
                <a:lnTo>
                  <a:pt x="4853514" y="3415468"/>
                </a:lnTo>
                <a:cubicBezTo>
                  <a:pt x="4912335" y="3415468"/>
                  <a:pt x="4952999" y="3403221"/>
                  <a:pt x="4975506" y="3378728"/>
                </a:cubicBezTo>
                <a:cubicBezTo>
                  <a:pt x="4998013" y="3354235"/>
                  <a:pt x="5009267" y="3324304"/>
                  <a:pt x="5009267" y="3288936"/>
                </a:cubicBezTo>
                <a:cubicBezTo>
                  <a:pt x="5009267" y="3268320"/>
                  <a:pt x="5005058" y="3249407"/>
                  <a:pt x="4996642" y="3232195"/>
                </a:cubicBezTo>
                <a:cubicBezTo>
                  <a:pt x="4988225" y="3214984"/>
                  <a:pt x="4977114" y="3201603"/>
                  <a:pt x="4963307" y="3192051"/>
                </a:cubicBezTo>
                <a:cubicBezTo>
                  <a:pt x="4949500" y="3182500"/>
                  <a:pt x="4932383" y="3176022"/>
                  <a:pt x="4911956" y="3172618"/>
                </a:cubicBezTo>
                <a:cubicBezTo>
                  <a:pt x="4897393" y="3169970"/>
                  <a:pt x="4876304" y="3168646"/>
                  <a:pt x="4848691" y="3168646"/>
                </a:cubicBezTo>
                <a:close/>
                <a:moveTo>
                  <a:pt x="3825878" y="3168646"/>
                </a:moveTo>
                <a:lnTo>
                  <a:pt x="3825878" y="3584555"/>
                </a:lnTo>
                <a:lnTo>
                  <a:pt x="3880917" y="3584555"/>
                </a:lnTo>
                <a:lnTo>
                  <a:pt x="3880917" y="3399864"/>
                </a:lnTo>
                <a:lnTo>
                  <a:pt x="3944750" y="3399864"/>
                </a:lnTo>
                <a:cubicBezTo>
                  <a:pt x="3958935" y="3399864"/>
                  <a:pt x="3969149" y="3400526"/>
                  <a:pt x="3975390" y="3401850"/>
                </a:cubicBezTo>
                <a:cubicBezTo>
                  <a:pt x="3983901" y="3403931"/>
                  <a:pt x="3992271" y="3407619"/>
                  <a:pt x="4000498" y="3412915"/>
                </a:cubicBezTo>
                <a:cubicBezTo>
                  <a:pt x="4008725" y="3418210"/>
                  <a:pt x="4018040" y="3427478"/>
                  <a:pt x="4028443" y="3440717"/>
                </a:cubicBezTo>
                <a:cubicBezTo>
                  <a:pt x="4038845" y="3453957"/>
                  <a:pt x="4052085" y="3473060"/>
                  <a:pt x="4068161" y="3498026"/>
                </a:cubicBezTo>
                <a:lnTo>
                  <a:pt x="4123200" y="3584555"/>
                </a:lnTo>
                <a:lnTo>
                  <a:pt x="4192424" y="3584555"/>
                </a:lnTo>
                <a:lnTo>
                  <a:pt x="4120079" y="3471357"/>
                </a:lnTo>
                <a:cubicBezTo>
                  <a:pt x="4105705" y="3449229"/>
                  <a:pt x="4090479" y="3430788"/>
                  <a:pt x="4074403" y="3416035"/>
                </a:cubicBezTo>
                <a:cubicBezTo>
                  <a:pt x="4066837" y="3409226"/>
                  <a:pt x="4055773" y="3402323"/>
                  <a:pt x="4041210" y="3395325"/>
                </a:cubicBezTo>
                <a:cubicBezTo>
                  <a:pt x="4081117" y="3389840"/>
                  <a:pt x="4110622" y="3376979"/>
                  <a:pt x="4129725" y="3356741"/>
                </a:cubicBezTo>
                <a:cubicBezTo>
                  <a:pt x="4148828" y="3336504"/>
                  <a:pt x="4158379" y="3311632"/>
                  <a:pt x="4158379" y="3282127"/>
                </a:cubicBezTo>
                <a:cubicBezTo>
                  <a:pt x="4158379" y="3259242"/>
                  <a:pt x="4152610" y="3238342"/>
                  <a:pt x="4141073" y="3219429"/>
                </a:cubicBezTo>
                <a:cubicBezTo>
                  <a:pt x="4129536" y="3200515"/>
                  <a:pt x="4114121" y="3187323"/>
                  <a:pt x="4094829" y="3179852"/>
                </a:cubicBezTo>
                <a:cubicBezTo>
                  <a:pt x="4075538" y="3172381"/>
                  <a:pt x="4047357" y="3168646"/>
                  <a:pt x="4010286" y="3168646"/>
                </a:cubicBezTo>
                <a:close/>
                <a:moveTo>
                  <a:pt x="3681990" y="3168646"/>
                </a:moveTo>
                <a:lnTo>
                  <a:pt x="3681990" y="3584555"/>
                </a:lnTo>
                <a:lnTo>
                  <a:pt x="3737028" y="3584555"/>
                </a:lnTo>
                <a:lnTo>
                  <a:pt x="3737028" y="3168646"/>
                </a:lnTo>
                <a:close/>
                <a:moveTo>
                  <a:pt x="4426549" y="3161269"/>
                </a:moveTo>
                <a:cubicBezTo>
                  <a:pt x="4367917" y="3161269"/>
                  <a:pt x="4320065" y="3180798"/>
                  <a:pt x="4282995" y="3219854"/>
                </a:cubicBezTo>
                <a:cubicBezTo>
                  <a:pt x="4245924" y="3258911"/>
                  <a:pt x="4227389" y="3312956"/>
                  <a:pt x="4227389" y="3381991"/>
                </a:cubicBezTo>
                <a:cubicBezTo>
                  <a:pt x="4227389" y="3418494"/>
                  <a:pt x="4235333" y="3453106"/>
                  <a:pt x="4251220" y="3485826"/>
                </a:cubicBezTo>
                <a:cubicBezTo>
                  <a:pt x="4267107" y="3518547"/>
                  <a:pt x="4290466" y="3544364"/>
                  <a:pt x="4321295" y="3563277"/>
                </a:cubicBezTo>
                <a:cubicBezTo>
                  <a:pt x="4352124" y="3582191"/>
                  <a:pt x="4387114" y="3591648"/>
                  <a:pt x="4426265" y="3591648"/>
                </a:cubicBezTo>
                <a:cubicBezTo>
                  <a:pt x="4462390" y="3591648"/>
                  <a:pt x="4496056" y="3583089"/>
                  <a:pt x="4527264" y="3565973"/>
                </a:cubicBezTo>
                <a:cubicBezTo>
                  <a:pt x="4558471" y="3548856"/>
                  <a:pt x="4582586" y="3523654"/>
                  <a:pt x="4599608" y="3490366"/>
                </a:cubicBezTo>
                <a:cubicBezTo>
                  <a:pt x="4616630" y="3457078"/>
                  <a:pt x="4625141" y="3419345"/>
                  <a:pt x="4625141" y="3377168"/>
                </a:cubicBezTo>
                <a:cubicBezTo>
                  <a:pt x="4625141" y="3335558"/>
                  <a:pt x="4617056" y="3298346"/>
                  <a:pt x="4600885" y="3265531"/>
                </a:cubicBezTo>
                <a:cubicBezTo>
                  <a:pt x="4584714" y="3232715"/>
                  <a:pt x="4561214" y="3207135"/>
                  <a:pt x="4530384" y="3188789"/>
                </a:cubicBezTo>
                <a:cubicBezTo>
                  <a:pt x="4499555" y="3170443"/>
                  <a:pt x="4464943" y="3161269"/>
                  <a:pt x="4426549" y="3161269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54C86A8-6DD3-5BF8-7AB6-D24A58EB4161}"/>
              </a:ext>
            </a:extLst>
          </p:cNvPr>
          <p:cNvSpPr txBox="1"/>
          <p:nvPr/>
        </p:nvSpPr>
        <p:spPr>
          <a:xfrm>
            <a:off x="-774810225" y="143256006"/>
            <a:ext cx="604826712" cy="503006257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1972503" y="4128666"/>
                </a:moveTo>
                <a:lnTo>
                  <a:pt x="1972503" y="4147391"/>
                </a:lnTo>
                <a:cubicBezTo>
                  <a:pt x="1972503" y="4169898"/>
                  <a:pt x="1969761" y="4186920"/>
                  <a:pt x="1964276" y="4198457"/>
                </a:cubicBezTo>
                <a:cubicBezTo>
                  <a:pt x="1957089" y="4213399"/>
                  <a:pt x="1945835" y="4225173"/>
                  <a:pt x="1930515" y="4233778"/>
                </a:cubicBezTo>
                <a:cubicBezTo>
                  <a:pt x="1915195" y="4242384"/>
                  <a:pt x="1897700" y="4246687"/>
                  <a:pt x="1878030" y="4246687"/>
                </a:cubicBezTo>
                <a:cubicBezTo>
                  <a:pt x="1858170" y="4246687"/>
                  <a:pt x="1843087" y="4242148"/>
                  <a:pt x="1832779" y="4233069"/>
                </a:cubicBezTo>
                <a:cubicBezTo>
                  <a:pt x="1822471" y="4223991"/>
                  <a:pt x="1817317" y="4212642"/>
                  <a:pt x="1817317" y="4199025"/>
                </a:cubicBezTo>
                <a:cubicBezTo>
                  <a:pt x="1817317" y="4190135"/>
                  <a:pt x="1819682" y="4182050"/>
                  <a:pt x="1824410" y="4174768"/>
                </a:cubicBezTo>
                <a:cubicBezTo>
                  <a:pt x="1829138" y="4167486"/>
                  <a:pt x="1835853" y="4161954"/>
                  <a:pt x="1844553" y="4158171"/>
                </a:cubicBezTo>
                <a:cubicBezTo>
                  <a:pt x="1853253" y="4154389"/>
                  <a:pt x="1868100" y="4150984"/>
                  <a:pt x="1889094" y="4147958"/>
                </a:cubicBezTo>
                <a:cubicBezTo>
                  <a:pt x="1926165" y="4142662"/>
                  <a:pt x="1953968" y="4136232"/>
                  <a:pt x="1972503" y="4128666"/>
                </a:cubicBezTo>
                <a:close/>
                <a:moveTo>
                  <a:pt x="7103818" y="4103700"/>
                </a:moveTo>
                <a:lnTo>
                  <a:pt x="7103818" y="4155051"/>
                </a:lnTo>
                <a:lnTo>
                  <a:pt x="7260706" y="4155051"/>
                </a:lnTo>
                <a:lnTo>
                  <a:pt x="7260706" y="4103700"/>
                </a:lnTo>
                <a:close/>
                <a:moveTo>
                  <a:pt x="4807554" y="4014050"/>
                </a:moveTo>
                <a:cubicBezTo>
                  <a:pt x="4832708" y="4014050"/>
                  <a:pt x="4853750" y="4023649"/>
                  <a:pt x="4870678" y="4042846"/>
                </a:cubicBezTo>
                <a:cubicBezTo>
                  <a:pt x="4887605" y="4062043"/>
                  <a:pt x="4896069" y="4090272"/>
                  <a:pt x="4896069" y="4127531"/>
                </a:cubicBezTo>
                <a:cubicBezTo>
                  <a:pt x="4896069" y="4167061"/>
                  <a:pt x="4887652" y="4196471"/>
                  <a:pt x="4870819" y="4215763"/>
                </a:cubicBezTo>
                <a:cubicBezTo>
                  <a:pt x="4853986" y="4235055"/>
                  <a:pt x="4832898" y="4244701"/>
                  <a:pt x="4807554" y="4244701"/>
                </a:cubicBezTo>
                <a:cubicBezTo>
                  <a:pt x="4782020" y="4244701"/>
                  <a:pt x="4760837" y="4235102"/>
                  <a:pt x="4744004" y="4215905"/>
                </a:cubicBezTo>
                <a:cubicBezTo>
                  <a:pt x="4727171" y="4196708"/>
                  <a:pt x="4718754" y="4167817"/>
                  <a:pt x="4718754" y="4129234"/>
                </a:cubicBezTo>
                <a:cubicBezTo>
                  <a:pt x="4718754" y="4090650"/>
                  <a:pt x="4727171" y="4061807"/>
                  <a:pt x="4744004" y="4042704"/>
                </a:cubicBezTo>
                <a:cubicBezTo>
                  <a:pt x="4760837" y="4023601"/>
                  <a:pt x="4782020" y="4014050"/>
                  <a:pt x="4807554" y="4014050"/>
                </a:cubicBezTo>
                <a:close/>
                <a:moveTo>
                  <a:pt x="4475192" y="4014050"/>
                </a:moveTo>
                <a:cubicBezTo>
                  <a:pt x="4498456" y="4014050"/>
                  <a:pt x="4518032" y="4023696"/>
                  <a:pt x="4533919" y="4042988"/>
                </a:cubicBezTo>
                <a:cubicBezTo>
                  <a:pt x="4549806" y="4062280"/>
                  <a:pt x="4557750" y="4092541"/>
                  <a:pt x="4557750" y="4133773"/>
                </a:cubicBezTo>
                <a:cubicBezTo>
                  <a:pt x="4557750" y="4171222"/>
                  <a:pt x="4549948" y="4199072"/>
                  <a:pt x="4534345" y="4217324"/>
                </a:cubicBezTo>
                <a:cubicBezTo>
                  <a:pt x="4518741" y="4235575"/>
                  <a:pt x="4499780" y="4244701"/>
                  <a:pt x="4477462" y="4244701"/>
                </a:cubicBezTo>
                <a:cubicBezTo>
                  <a:pt x="4455333" y="4244701"/>
                  <a:pt x="4436136" y="4235150"/>
                  <a:pt x="4419870" y="4216047"/>
                </a:cubicBezTo>
                <a:cubicBezTo>
                  <a:pt x="4403605" y="4196944"/>
                  <a:pt x="4395472" y="4168101"/>
                  <a:pt x="4395472" y="4129517"/>
                </a:cubicBezTo>
                <a:cubicBezTo>
                  <a:pt x="4395472" y="4089610"/>
                  <a:pt x="4403085" y="4060388"/>
                  <a:pt x="4418310" y="4041853"/>
                </a:cubicBezTo>
                <a:cubicBezTo>
                  <a:pt x="4433535" y="4023318"/>
                  <a:pt x="4452496" y="4014050"/>
                  <a:pt x="4475192" y="4014050"/>
                </a:cubicBezTo>
                <a:close/>
                <a:moveTo>
                  <a:pt x="3836003" y="4014050"/>
                </a:moveTo>
                <a:cubicBezTo>
                  <a:pt x="3861158" y="4014050"/>
                  <a:pt x="3882200" y="4023649"/>
                  <a:pt x="3899127" y="4042846"/>
                </a:cubicBezTo>
                <a:cubicBezTo>
                  <a:pt x="3916055" y="4062043"/>
                  <a:pt x="3924519" y="4090272"/>
                  <a:pt x="3924519" y="4127531"/>
                </a:cubicBezTo>
                <a:cubicBezTo>
                  <a:pt x="3924519" y="4167061"/>
                  <a:pt x="3916102" y="4196471"/>
                  <a:pt x="3899269" y="4215763"/>
                </a:cubicBezTo>
                <a:cubicBezTo>
                  <a:pt x="3882436" y="4235055"/>
                  <a:pt x="3861348" y="4244701"/>
                  <a:pt x="3836003" y="4244701"/>
                </a:cubicBezTo>
                <a:cubicBezTo>
                  <a:pt x="3810470" y="4244701"/>
                  <a:pt x="3789287" y="4235102"/>
                  <a:pt x="3772454" y="4215905"/>
                </a:cubicBezTo>
                <a:cubicBezTo>
                  <a:pt x="3755621" y="4196708"/>
                  <a:pt x="3747204" y="4167817"/>
                  <a:pt x="3747204" y="4129234"/>
                </a:cubicBezTo>
                <a:cubicBezTo>
                  <a:pt x="3747204" y="4090650"/>
                  <a:pt x="3755621" y="4061807"/>
                  <a:pt x="3772454" y="4042704"/>
                </a:cubicBezTo>
                <a:cubicBezTo>
                  <a:pt x="3789287" y="4023601"/>
                  <a:pt x="3810470" y="4014050"/>
                  <a:pt x="3836003" y="4014050"/>
                </a:cubicBezTo>
                <a:close/>
                <a:moveTo>
                  <a:pt x="2712053" y="4014050"/>
                </a:moveTo>
                <a:cubicBezTo>
                  <a:pt x="2737208" y="4014050"/>
                  <a:pt x="2758250" y="4023649"/>
                  <a:pt x="2775177" y="4042846"/>
                </a:cubicBezTo>
                <a:cubicBezTo>
                  <a:pt x="2792105" y="4062043"/>
                  <a:pt x="2800569" y="4090272"/>
                  <a:pt x="2800569" y="4127531"/>
                </a:cubicBezTo>
                <a:cubicBezTo>
                  <a:pt x="2800569" y="4167061"/>
                  <a:pt x="2792152" y="4196471"/>
                  <a:pt x="2775319" y="4215763"/>
                </a:cubicBezTo>
                <a:cubicBezTo>
                  <a:pt x="2758486" y="4235055"/>
                  <a:pt x="2737398" y="4244701"/>
                  <a:pt x="2712053" y="4244701"/>
                </a:cubicBezTo>
                <a:cubicBezTo>
                  <a:pt x="2686520" y="4244701"/>
                  <a:pt x="2665337" y="4235102"/>
                  <a:pt x="2648504" y="4215905"/>
                </a:cubicBezTo>
                <a:cubicBezTo>
                  <a:pt x="2631671" y="4196708"/>
                  <a:pt x="2623254" y="4167817"/>
                  <a:pt x="2623254" y="4129234"/>
                </a:cubicBezTo>
                <a:cubicBezTo>
                  <a:pt x="2623254" y="4090650"/>
                  <a:pt x="2631671" y="4061807"/>
                  <a:pt x="2648504" y="4042704"/>
                </a:cubicBezTo>
                <a:cubicBezTo>
                  <a:pt x="2665337" y="4023601"/>
                  <a:pt x="2686520" y="4014050"/>
                  <a:pt x="2712053" y="4014050"/>
                </a:cubicBezTo>
                <a:close/>
                <a:moveTo>
                  <a:pt x="1380418" y="4014050"/>
                </a:moveTo>
                <a:cubicBezTo>
                  <a:pt x="1403493" y="4014050"/>
                  <a:pt x="1423210" y="4023412"/>
                  <a:pt x="1439570" y="4042137"/>
                </a:cubicBezTo>
                <a:cubicBezTo>
                  <a:pt x="1455931" y="4060861"/>
                  <a:pt x="1464111" y="4088664"/>
                  <a:pt x="1464111" y="4125545"/>
                </a:cubicBezTo>
                <a:cubicBezTo>
                  <a:pt x="1464111" y="4164129"/>
                  <a:pt x="1456167" y="4192452"/>
                  <a:pt x="1440280" y="4210515"/>
                </a:cubicBezTo>
                <a:cubicBezTo>
                  <a:pt x="1424392" y="4228577"/>
                  <a:pt x="1404722" y="4237608"/>
                  <a:pt x="1381269" y="4237608"/>
                </a:cubicBezTo>
                <a:cubicBezTo>
                  <a:pt x="1357628" y="4237608"/>
                  <a:pt x="1337958" y="4228530"/>
                  <a:pt x="1322259" y="4210373"/>
                </a:cubicBezTo>
                <a:cubicBezTo>
                  <a:pt x="1306561" y="4192216"/>
                  <a:pt x="1298712" y="4163373"/>
                  <a:pt x="1298712" y="4123843"/>
                </a:cubicBezTo>
                <a:cubicBezTo>
                  <a:pt x="1298712" y="4087529"/>
                  <a:pt x="1306655" y="4060152"/>
                  <a:pt x="1322543" y="4041711"/>
                </a:cubicBezTo>
                <a:cubicBezTo>
                  <a:pt x="1338430" y="4023270"/>
                  <a:pt x="1357722" y="4014050"/>
                  <a:pt x="1380418" y="4014050"/>
                </a:cubicBezTo>
                <a:close/>
                <a:moveTo>
                  <a:pt x="1064228" y="4014050"/>
                </a:moveTo>
                <a:cubicBezTo>
                  <a:pt x="1089383" y="4014050"/>
                  <a:pt x="1110425" y="4023649"/>
                  <a:pt x="1127352" y="4042846"/>
                </a:cubicBezTo>
                <a:cubicBezTo>
                  <a:pt x="1144280" y="4062043"/>
                  <a:pt x="1152744" y="4090272"/>
                  <a:pt x="1152744" y="4127531"/>
                </a:cubicBezTo>
                <a:cubicBezTo>
                  <a:pt x="1152744" y="4167061"/>
                  <a:pt x="1144327" y="4196471"/>
                  <a:pt x="1127494" y="4215763"/>
                </a:cubicBezTo>
                <a:cubicBezTo>
                  <a:pt x="1110661" y="4235055"/>
                  <a:pt x="1089573" y="4244701"/>
                  <a:pt x="1064228" y="4244701"/>
                </a:cubicBezTo>
                <a:cubicBezTo>
                  <a:pt x="1038695" y="4244701"/>
                  <a:pt x="1017512" y="4235102"/>
                  <a:pt x="1000679" y="4215905"/>
                </a:cubicBezTo>
                <a:cubicBezTo>
                  <a:pt x="983846" y="4196708"/>
                  <a:pt x="975429" y="4167817"/>
                  <a:pt x="975429" y="4129234"/>
                </a:cubicBezTo>
                <a:cubicBezTo>
                  <a:pt x="975429" y="4090650"/>
                  <a:pt x="983846" y="4061807"/>
                  <a:pt x="1000679" y="4042704"/>
                </a:cubicBezTo>
                <a:cubicBezTo>
                  <a:pt x="1017512" y="4023601"/>
                  <a:pt x="1038695" y="4014050"/>
                  <a:pt x="1064228" y="4014050"/>
                </a:cubicBezTo>
                <a:close/>
                <a:moveTo>
                  <a:pt x="5137929" y="4013766"/>
                </a:moveTo>
                <a:cubicBezTo>
                  <a:pt x="5160058" y="4013766"/>
                  <a:pt x="5178924" y="4023128"/>
                  <a:pt x="5194528" y="4041853"/>
                </a:cubicBezTo>
                <a:cubicBezTo>
                  <a:pt x="5210132" y="4060577"/>
                  <a:pt x="5217933" y="4089610"/>
                  <a:pt x="5217933" y="4128950"/>
                </a:cubicBezTo>
                <a:cubicBezTo>
                  <a:pt x="5217933" y="4167344"/>
                  <a:pt x="5209800" y="4196235"/>
                  <a:pt x="5193535" y="4215621"/>
                </a:cubicBezTo>
                <a:cubicBezTo>
                  <a:pt x="5177269" y="4235008"/>
                  <a:pt x="5157977" y="4244701"/>
                  <a:pt x="5135659" y="4244701"/>
                </a:cubicBezTo>
                <a:cubicBezTo>
                  <a:pt x="5108234" y="4244701"/>
                  <a:pt x="5086484" y="4231556"/>
                  <a:pt x="5070408" y="4205266"/>
                </a:cubicBezTo>
                <a:cubicBezTo>
                  <a:pt x="5060572" y="4189190"/>
                  <a:pt x="5055655" y="4163089"/>
                  <a:pt x="5055655" y="4126964"/>
                </a:cubicBezTo>
                <a:cubicBezTo>
                  <a:pt x="5055655" y="4090272"/>
                  <a:pt x="5063788" y="4062232"/>
                  <a:pt x="5080053" y="4042846"/>
                </a:cubicBezTo>
                <a:cubicBezTo>
                  <a:pt x="5096319" y="4023459"/>
                  <a:pt x="5115611" y="4013766"/>
                  <a:pt x="5137929" y="4013766"/>
                </a:cubicBezTo>
                <a:close/>
                <a:moveTo>
                  <a:pt x="4166379" y="4013766"/>
                </a:moveTo>
                <a:cubicBezTo>
                  <a:pt x="4188507" y="4013766"/>
                  <a:pt x="4207374" y="4023128"/>
                  <a:pt x="4222977" y="4041853"/>
                </a:cubicBezTo>
                <a:cubicBezTo>
                  <a:pt x="4238581" y="4060577"/>
                  <a:pt x="4246383" y="4089610"/>
                  <a:pt x="4246383" y="4128950"/>
                </a:cubicBezTo>
                <a:cubicBezTo>
                  <a:pt x="4246383" y="4167344"/>
                  <a:pt x="4238250" y="4196235"/>
                  <a:pt x="4221985" y="4215621"/>
                </a:cubicBezTo>
                <a:cubicBezTo>
                  <a:pt x="4205719" y="4235008"/>
                  <a:pt x="4186427" y="4244701"/>
                  <a:pt x="4164109" y="4244701"/>
                </a:cubicBezTo>
                <a:cubicBezTo>
                  <a:pt x="4136684" y="4244701"/>
                  <a:pt x="4114934" y="4231556"/>
                  <a:pt x="4098857" y="4205266"/>
                </a:cubicBezTo>
                <a:cubicBezTo>
                  <a:pt x="4089022" y="4189190"/>
                  <a:pt x="4084105" y="4163089"/>
                  <a:pt x="4084105" y="4126964"/>
                </a:cubicBezTo>
                <a:cubicBezTo>
                  <a:pt x="4084105" y="4090272"/>
                  <a:pt x="4092237" y="4062232"/>
                  <a:pt x="4108503" y="4042846"/>
                </a:cubicBezTo>
                <a:cubicBezTo>
                  <a:pt x="4124769" y="4023459"/>
                  <a:pt x="4144060" y="4013766"/>
                  <a:pt x="4166379" y="4013766"/>
                </a:cubicBezTo>
                <a:close/>
                <a:moveTo>
                  <a:pt x="3333164" y="4013766"/>
                </a:moveTo>
                <a:cubicBezTo>
                  <a:pt x="3359076" y="4013766"/>
                  <a:pt x="3380164" y="4023601"/>
                  <a:pt x="3396430" y="4043271"/>
                </a:cubicBezTo>
                <a:cubicBezTo>
                  <a:pt x="3407022" y="4055943"/>
                  <a:pt x="3413452" y="4074952"/>
                  <a:pt x="3415722" y="4100296"/>
                </a:cubicBezTo>
                <a:lnTo>
                  <a:pt x="3247486" y="4100296"/>
                </a:lnTo>
                <a:cubicBezTo>
                  <a:pt x="3249188" y="4074006"/>
                  <a:pt x="3258030" y="4053012"/>
                  <a:pt x="3274012" y="4037314"/>
                </a:cubicBezTo>
                <a:cubicBezTo>
                  <a:pt x="3289994" y="4021615"/>
                  <a:pt x="3309711" y="4013766"/>
                  <a:pt x="3333164" y="4013766"/>
                </a:cubicBezTo>
                <a:close/>
                <a:moveTo>
                  <a:pt x="556687" y="4011780"/>
                </a:moveTo>
                <a:cubicBezTo>
                  <a:pt x="578627" y="4011780"/>
                  <a:pt x="597493" y="4021332"/>
                  <a:pt x="613286" y="4040434"/>
                </a:cubicBezTo>
                <a:cubicBezTo>
                  <a:pt x="629079" y="4059537"/>
                  <a:pt x="636975" y="4088286"/>
                  <a:pt x="636975" y="4126680"/>
                </a:cubicBezTo>
                <a:cubicBezTo>
                  <a:pt x="636975" y="4166966"/>
                  <a:pt x="628890" y="4196708"/>
                  <a:pt x="612719" y="4215905"/>
                </a:cubicBezTo>
                <a:cubicBezTo>
                  <a:pt x="596548" y="4235102"/>
                  <a:pt x="577114" y="4244701"/>
                  <a:pt x="554418" y="4244701"/>
                </a:cubicBezTo>
                <a:cubicBezTo>
                  <a:pt x="532100" y="4244701"/>
                  <a:pt x="513091" y="4235433"/>
                  <a:pt x="497393" y="4216898"/>
                </a:cubicBezTo>
                <a:cubicBezTo>
                  <a:pt x="481695" y="4198363"/>
                  <a:pt x="473846" y="4169709"/>
                  <a:pt x="473846" y="4130936"/>
                </a:cubicBezTo>
                <a:cubicBezTo>
                  <a:pt x="473846" y="4092163"/>
                  <a:pt x="482215" y="4062610"/>
                  <a:pt x="498954" y="4042278"/>
                </a:cubicBezTo>
                <a:cubicBezTo>
                  <a:pt x="515692" y="4021946"/>
                  <a:pt x="534937" y="4011780"/>
                  <a:pt x="556687" y="4011780"/>
                </a:cubicBezTo>
                <a:close/>
                <a:moveTo>
                  <a:pt x="5350850" y="3978587"/>
                </a:moveTo>
                <a:lnTo>
                  <a:pt x="5350850" y="4279880"/>
                </a:lnTo>
                <a:lnTo>
                  <a:pt x="5401917" y="4279880"/>
                </a:lnTo>
                <a:lnTo>
                  <a:pt x="5401917" y="3978587"/>
                </a:lnTo>
                <a:close/>
                <a:moveTo>
                  <a:pt x="2882703" y="3978587"/>
                </a:moveTo>
                <a:lnTo>
                  <a:pt x="2997320" y="4279880"/>
                </a:lnTo>
                <a:lnTo>
                  <a:pt x="3044982" y="4279880"/>
                </a:lnTo>
                <a:lnTo>
                  <a:pt x="3159031" y="3978587"/>
                </a:lnTo>
                <a:lnTo>
                  <a:pt x="3106546" y="3978587"/>
                </a:lnTo>
                <a:lnTo>
                  <a:pt x="3039592" y="4162427"/>
                </a:lnTo>
                <a:cubicBezTo>
                  <a:pt x="3031459" y="4184745"/>
                  <a:pt x="3025122" y="4203848"/>
                  <a:pt x="3020583" y="4219735"/>
                </a:cubicBezTo>
                <a:cubicBezTo>
                  <a:pt x="3014720" y="4198741"/>
                  <a:pt x="3008290" y="4178503"/>
                  <a:pt x="3001292" y="4159022"/>
                </a:cubicBezTo>
                <a:lnTo>
                  <a:pt x="2936607" y="3978587"/>
                </a:lnTo>
                <a:close/>
                <a:moveTo>
                  <a:pt x="4807554" y="3971778"/>
                </a:moveTo>
                <a:cubicBezTo>
                  <a:pt x="4770294" y="3971778"/>
                  <a:pt x="4738708" y="3982937"/>
                  <a:pt x="4712797" y="4005255"/>
                </a:cubicBezTo>
                <a:cubicBezTo>
                  <a:pt x="4681778" y="4032112"/>
                  <a:pt x="4666269" y="4073439"/>
                  <a:pt x="4666269" y="4129234"/>
                </a:cubicBezTo>
                <a:cubicBezTo>
                  <a:pt x="4666269" y="4180111"/>
                  <a:pt x="4679272" y="4219073"/>
                  <a:pt x="4705278" y="4246119"/>
                </a:cubicBezTo>
                <a:cubicBezTo>
                  <a:pt x="4731284" y="4273166"/>
                  <a:pt x="4765376" y="4286689"/>
                  <a:pt x="4807554" y="4286689"/>
                </a:cubicBezTo>
                <a:cubicBezTo>
                  <a:pt x="4833843" y="4286689"/>
                  <a:pt x="4858100" y="4280542"/>
                  <a:pt x="4880324" y="4268248"/>
                </a:cubicBezTo>
                <a:cubicBezTo>
                  <a:pt x="4902547" y="4255954"/>
                  <a:pt x="4919475" y="4238696"/>
                  <a:pt x="4931106" y="4216472"/>
                </a:cubicBezTo>
                <a:cubicBezTo>
                  <a:pt x="4942738" y="4194249"/>
                  <a:pt x="4948554" y="4163751"/>
                  <a:pt x="4948554" y="4124978"/>
                </a:cubicBezTo>
                <a:cubicBezTo>
                  <a:pt x="4948554" y="4077127"/>
                  <a:pt x="4935409" y="4039631"/>
                  <a:pt x="4909119" y="4012490"/>
                </a:cubicBezTo>
                <a:cubicBezTo>
                  <a:pt x="4882829" y="3985349"/>
                  <a:pt x="4848974" y="3971778"/>
                  <a:pt x="4807554" y="3971778"/>
                </a:cubicBezTo>
                <a:close/>
                <a:moveTo>
                  <a:pt x="3836003" y="3971778"/>
                </a:moveTo>
                <a:cubicBezTo>
                  <a:pt x="3798743" y="3971778"/>
                  <a:pt x="3767158" y="3982937"/>
                  <a:pt x="3741246" y="4005255"/>
                </a:cubicBezTo>
                <a:cubicBezTo>
                  <a:pt x="3710228" y="4032112"/>
                  <a:pt x="3694719" y="4073439"/>
                  <a:pt x="3694719" y="4129234"/>
                </a:cubicBezTo>
                <a:cubicBezTo>
                  <a:pt x="3694719" y="4180111"/>
                  <a:pt x="3707722" y="4219073"/>
                  <a:pt x="3733728" y="4246119"/>
                </a:cubicBezTo>
                <a:cubicBezTo>
                  <a:pt x="3759734" y="4273166"/>
                  <a:pt x="3793826" y="4286689"/>
                  <a:pt x="3836003" y="4286689"/>
                </a:cubicBezTo>
                <a:cubicBezTo>
                  <a:pt x="3862293" y="4286689"/>
                  <a:pt x="3886550" y="4280542"/>
                  <a:pt x="3908773" y="4268248"/>
                </a:cubicBezTo>
                <a:cubicBezTo>
                  <a:pt x="3930997" y="4255954"/>
                  <a:pt x="3947925" y="4238696"/>
                  <a:pt x="3959556" y="4216472"/>
                </a:cubicBezTo>
                <a:cubicBezTo>
                  <a:pt x="3971188" y="4194249"/>
                  <a:pt x="3977004" y="4163751"/>
                  <a:pt x="3977004" y="4124978"/>
                </a:cubicBezTo>
                <a:cubicBezTo>
                  <a:pt x="3977004" y="4077127"/>
                  <a:pt x="3963859" y="4039631"/>
                  <a:pt x="3937569" y="4012490"/>
                </a:cubicBezTo>
                <a:cubicBezTo>
                  <a:pt x="3911279" y="3985349"/>
                  <a:pt x="3877424" y="3971778"/>
                  <a:pt x="3836003" y="3971778"/>
                </a:cubicBezTo>
                <a:close/>
                <a:moveTo>
                  <a:pt x="3332597" y="3971778"/>
                </a:moveTo>
                <a:cubicBezTo>
                  <a:pt x="3290987" y="3971778"/>
                  <a:pt x="3257132" y="3985774"/>
                  <a:pt x="3231031" y="4013766"/>
                </a:cubicBezTo>
                <a:cubicBezTo>
                  <a:pt x="3204930" y="4041758"/>
                  <a:pt x="3191880" y="4081099"/>
                  <a:pt x="3191880" y="4131787"/>
                </a:cubicBezTo>
                <a:cubicBezTo>
                  <a:pt x="3191880" y="4180773"/>
                  <a:pt x="3204788" y="4218837"/>
                  <a:pt x="3230605" y="4245978"/>
                </a:cubicBezTo>
                <a:cubicBezTo>
                  <a:pt x="3256422" y="4273119"/>
                  <a:pt x="3291365" y="4286689"/>
                  <a:pt x="3335434" y="4286689"/>
                </a:cubicBezTo>
                <a:cubicBezTo>
                  <a:pt x="3370424" y="4286689"/>
                  <a:pt x="3399173" y="4278178"/>
                  <a:pt x="3421680" y="4261156"/>
                </a:cubicBezTo>
                <a:cubicBezTo>
                  <a:pt x="3444187" y="4244134"/>
                  <a:pt x="3459602" y="4220208"/>
                  <a:pt x="3467924" y="4189379"/>
                </a:cubicBezTo>
                <a:lnTo>
                  <a:pt x="3415154" y="4182854"/>
                </a:lnTo>
                <a:cubicBezTo>
                  <a:pt x="3407400" y="4204415"/>
                  <a:pt x="3396903" y="4220113"/>
                  <a:pt x="3383664" y="4229948"/>
                </a:cubicBezTo>
                <a:cubicBezTo>
                  <a:pt x="3370424" y="4239783"/>
                  <a:pt x="3354442" y="4244701"/>
                  <a:pt x="3335718" y="4244701"/>
                </a:cubicBezTo>
                <a:cubicBezTo>
                  <a:pt x="3310562" y="4244701"/>
                  <a:pt x="3289568" y="4235906"/>
                  <a:pt x="3272735" y="4218317"/>
                </a:cubicBezTo>
                <a:cubicBezTo>
                  <a:pt x="3255902" y="4200727"/>
                  <a:pt x="3246540" y="4175383"/>
                  <a:pt x="3244649" y="4142284"/>
                </a:cubicBezTo>
                <a:lnTo>
                  <a:pt x="3469342" y="4142284"/>
                </a:lnTo>
                <a:cubicBezTo>
                  <a:pt x="3469531" y="4136232"/>
                  <a:pt x="3469626" y="4131692"/>
                  <a:pt x="3469626" y="4128666"/>
                </a:cubicBezTo>
                <a:cubicBezTo>
                  <a:pt x="3469626" y="4078923"/>
                  <a:pt x="3456859" y="4040340"/>
                  <a:pt x="3431326" y="4012915"/>
                </a:cubicBezTo>
                <a:cubicBezTo>
                  <a:pt x="3405792" y="3985490"/>
                  <a:pt x="3372883" y="3971778"/>
                  <a:pt x="3332597" y="3971778"/>
                </a:cubicBezTo>
                <a:close/>
                <a:moveTo>
                  <a:pt x="2712053" y="3971778"/>
                </a:moveTo>
                <a:cubicBezTo>
                  <a:pt x="2674794" y="3971778"/>
                  <a:pt x="2643208" y="3982937"/>
                  <a:pt x="2617296" y="4005255"/>
                </a:cubicBezTo>
                <a:cubicBezTo>
                  <a:pt x="2586278" y="4032112"/>
                  <a:pt x="2570769" y="4073439"/>
                  <a:pt x="2570769" y="4129234"/>
                </a:cubicBezTo>
                <a:cubicBezTo>
                  <a:pt x="2570769" y="4180111"/>
                  <a:pt x="2583772" y="4219073"/>
                  <a:pt x="2609778" y="4246119"/>
                </a:cubicBezTo>
                <a:cubicBezTo>
                  <a:pt x="2635784" y="4273166"/>
                  <a:pt x="2669876" y="4286689"/>
                  <a:pt x="2712053" y="4286689"/>
                </a:cubicBezTo>
                <a:cubicBezTo>
                  <a:pt x="2738343" y="4286689"/>
                  <a:pt x="2762600" y="4280542"/>
                  <a:pt x="2784823" y="4268248"/>
                </a:cubicBezTo>
                <a:cubicBezTo>
                  <a:pt x="2807047" y="4255954"/>
                  <a:pt x="2823974" y="4238696"/>
                  <a:pt x="2835606" y="4216472"/>
                </a:cubicBezTo>
                <a:cubicBezTo>
                  <a:pt x="2847238" y="4194249"/>
                  <a:pt x="2853054" y="4163751"/>
                  <a:pt x="2853054" y="4124978"/>
                </a:cubicBezTo>
                <a:cubicBezTo>
                  <a:pt x="2853054" y="4077127"/>
                  <a:pt x="2839909" y="4039631"/>
                  <a:pt x="2813619" y="4012490"/>
                </a:cubicBezTo>
                <a:cubicBezTo>
                  <a:pt x="2787329" y="3985349"/>
                  <a:pt x="2753474" y="3971778"/>
                  <a:pt x="2712053" y="3971778"/>
                </a:cubicBezTo>
                <a:close/>
                <a:moveTo>
                  <a:pt x="2241031" y="3971778"/>
                </a:moveTo>
                <a:cubicBezTo>
                  <a:pt x="2220983" y="3971778"/>
                  <a:pt x="2203109" y="3976270"/>
                  <a:pt x="2187411" y="3985254"/>
                </a:cubicBezTo>
                <a:cubicBezTo>
                  <a:pt x="2171713" y="3994238"/>
                  <a:pt x="2159135" y="4006106"/>
                  <a:pt x="2149678" y="4020859"/>
                </a:cubicBezTo>
                <a:lnTo>
                  <a:pt x="2149678" y="3978587"/>
                </a:lnTo>
                <a:lnTo>
                  <a:pt x="2104002" y="3978587"/>
                </a:lnTo>
                <a:lnTo>
                  <a:pt x="2104002" y="4279880"/>
                </a:lnTo>
                <a:lnTo>
                  <a:pt x="2155069" y="4279880"/>
                </a:lnTo>
                <a:lnTo>
                  <a:pt x="2155069" y="4123560"/>
                </a:lnTo>
                <a:cubicBezTo>
                  <a:pt x="2155069" y="4096135"/>
                  <a:pt x="2157811" y="4075141"/>
                  <a:pt x="2163296" y="4060577"/>
                </a:cubicBezTo>
                <a:cubicBezTo>
                  <a:pt x="2168781" y="4046014"/>
                  <a:pt x="2177623" y="4034949"/>
                  <a:pt x="2189822" y="4027384"/>
                </a:cubicBezTo>
                <a:cubicBezTo>
                  <a:pt x="2202022" y="4019819"/>
                  <a:pt x="2215308" y="4016036"/>
                  <a:pt x="2229683" y="4016036"/>
                </a:cubicBezTo>
                <a:cubicBezTo>
                  <a:pt x="2248597" y="4016036"/>
                  <a:pt x="2262214" y="4021710"/>
                  <a:pt x="2270536" y="4033058"/>
                </a:cubicBezTo>
                <a:cubicBezTo>
                  <a:pt x="2278858" y="4044406"/>
                  <a:pt x="2283019" y="4061428"/>
                  <a:pt x="2283019" y="4084125"/>
                </a:cubicBezTo>
                <a:lnTo>
                  <a:pt x="2283019" y="4279880"/>
                </a:lnTo>
                <a:lnTo>
                  <a:pt x="2334086" y="4279880"/>
                </a:lnTo>
                <a:lnTo>
                  <a:pt x="2334086" y="4104835"/>
                </a:lnTo>
                <a:cubicBezTo>
                  <a:pt x="2334086" y="4073817"/>
                  <a:pt x="2341084" y="4051262"/>
                  <a:pt x="2355080" y="4037172"/>
                </a:cubicBezTo>
                <a:cubicBezTo>
                  <a:pt x="2369076" y="4023081"/>
                  <a:pt x="2386666" y="4016036"/>
                  <a:pt x="2407849" y="4016036"/>
                </a:cubicBezTo>
                <a:cubicBezTo>
                  <a:pt x="2419575" y="4016036"/>
                  <a:pt x="2429788" y="4018778"/>
                  <a:pt x="2438489" y="4024263"/>
                </a:cubicBezTo>
                <a:cubicBezTo>
                  <a:pt x="2447189" y="4029748"/>
                  <a:pt x="2453194" y="4036983"/>
                  <a:pt x="2456504" y="4045967"/>
                </a:cubicBezTo>
                <a:cubicBezTo>
                  <a:pt x="2459814" y="4054950"/>
                  <a:pt x="2461469" y="4069656"/>
                  <a:pt x="2461469" y="4090082"/>
                </a:cubicBezTo>
                <a:lnTo>
                  <a:pt x="2461469" y="4279880"/>
                </a:lnTo>
                <a:lnTo>
                  <a:pt x="2512252" y="4279880"/>
                </a:lnTo>
                <a:lnTo>
                  <a:pt x="2512252" y="4073060"/>
                </a:lnTo>
                <a:cubicBezTo>
                  <a:pt x="2512252" y="4038638"/>
                  <a:pt x="2504214" y="4013152"/>
                  <a:pt x="2488137" y="3996602"/>
                </a:cubicBezTo>
                <a:cubicBezTo>
                  <a:pt x="2472060" y="3980053"/>
                  <a:pt x="2449080" y="3971778"/>
                  <a:pt x="2419197" y="3971778"/>
                </a:cubicBezTo>
                <a:cubicBezTo>
                  <a:pt x="2380992" y="3971778"/>
                  <a:pt x="2349973" y="3989368"/>
                  <a:pt x="2326142" y="4024547"/>
                </a:cubicBezTo>
                <a:cubicBezTo>
                  <a:pt x="2320279" y="4007903"/>
                  <a:pt x="2310208" y="3994947"/>
                  <a:pt x="2295928" y="3985680"/>
                </a:cubicBezTo>
                <a:cubicBezTo>
                  <a:pt x="2281648" y="3976412"/>
                  <a:pt x="2263349" y="3971778"/>
                  <a:pt x="2241031" y="3971778"/>
                </a:cubicBezTo>
                <a:close/>
                <a:moveTo>
                  <a:pt x="1907535" y="3971778"/>
                </a:moveTo>
                <a:cubicBezTo>
                  <a:pt x="1881624" y="3971778"/>
                  <a:pt x="1858832" y="3975324"/>
                  <a:pt x="1839162" y="3982417"/>
                </a:cubicBezTo>
                <a:cubicBezTo>
                  <a:pt x="1819492" y="3989510"/>
                  <a:pt x="1804456" y="3999628"/>
                  <a:pt x="1794054" y="4012773"/>
                </a:cubicBezTo>
                <a:cubicBezTo>
                  <a:pt x="1783651" y="4025918"/>
                  <a:pt x="1776180" y="4043177"/>
                  <a:pt x="1771641" y="4064549"/>
                </a:cubicBezTo>
                <a:lnTo>
                  <a:pt x="1821573" y="4071358"/>
                </a:lnTo>
                <a:cubicBezTo>
                  <a:pt x="1827058" y="4049986"/>
                  <a:pt x="1835522" y="4035091"/>
                  <a:pt x="1846964" y="4026675"/>
                </a:cubicBezTo>
                <a:cubicBezTo>
                  <a:pt x="1858407" y="4018258"/>
                  <a:pt x="1876138" y="4014050"/>
                  <a:pt x="1900159" y="4014050"/>
                </a:cubicBezTo>
                <a:cubicBezTo>
                  <a:pt x="1925881" y="4014050"/>
                  <a:pt x="1945268" y="4019819"/>
                  <a:pt x="1958318" y="4031356"/>
                </a:cubicBezTo>
                <a:cubicBezTo>
                  <a:pt x="1967964" y="4039867"/>
                  <a:pt x="1972787" y="4054525"/>
                  <a:pt x="1972787" y="4075330"/>
                </a:cubicBezTo>
                <a:cubicBezTo>
                  <a:pt x="1972787" y="4077221"/>
                  <a:pt x="1972692" y="4081666"/>
                  <a:pt x="1972503" y="4088664"/>
                </a:cubicBezTo>
                <a:cubicBezTo>
                  <a:pt x="1953022" y="4095473"/>
                  <a:pt x="1922666" y="4101336"/>
                  <a:pt x="1881434" y="4106254"/>
                </a:cubicBezTo>
                <a:cubicBezTo>
                  <a:pt x="1861197" y="4108712"/>
                  <a:pt x="1846066" y="4111266"/>
                  <a:pt x="1836042" y="4113914"/>
                </a:cubicBezTo>
                <a:cubicBezTo>
                  <a:pt x="1822424" y="4117696"/>
                  <a:pt x="1810177" y="4123276"/>
                  <a:pt x="1799302" y="4130652"/>
                </a:cubicBezTo>
                <a:cubicBezTo>
                  <a:pt x="1788427" y="4138028"/>
                  <a:pt x="1779632" y="4147816"/>
                  <a:pt x="1772918" y="4160015"/>
                </a:cubicBezTo>
                <a:cubicBezTo>
                  <a:pt x="1766203" y="4172215"/>
                  <a:pt x="1762846" y="4185691"/>
                  <a:pt x="1762846" y="4200443"/>
                </a:cubicBezTo>
                <a:cubicBezTo>
                  <a:pt x="1762846" y="4225598"/>
                  <a:pt x="1771736" y="4246261"/>
                  <a:pt x="1789514" y="4262432"/>
                </a:cubicBezTo>
                <a:cubicBezTo>
                  <a:pt x="1807293" y="4278604"/>
                  <a:pt x="1832732" y="4286689"/>
                  <a:pt x="1865830" y="4286689"/>
                </a:cubicBezTo>
                <a:cubicBezTo>
                  <a:pt x="1885879" y="4286689"/>
                  <a:pt x="1904651" y="4283379"/>
                  <a:pt x="1922146" y="4276759"/>
                </a:cubicBezTo>
                <a:cubicBezTo>
                  <a:pt x="1939641" y="4270140"/>
                  <a:pt x="1957845" y="4258792"/>
                  <a:pt x="1976759" y="4242715"/>
                </a:cubicBezTo>
                <a:cubicBezTo>
                  <a:pt x="1978272" y="4256900"/>
                  <a:pt x="1981676" y="4269289"/>
                  <a:pt x="1986972" y="4279880"/>
                </a:cubicBezTo>
                <a:lnTo>
                  <a:pt x="2040308" y="4279880"/>
                </a:lnTo>
                <a:cubicBezTo>
                  <a:pt x="2033878" y="4268343"/>
                  <a:pt x="2029575" y="4256286"/>
                  <a:pt x="2027400" y="4243708"/>
                </a:cubicBezTo>
                <a:cubicBezTo>
                  <a:pt x="2025225" y="4231130"/>
                  <a:pt x="2024137" y="4201105"/>
                  <a:pt x="2024137" y="4153632"/>
                </a:cubicBezTo>
                <a:lnTo>
                  <a:pt x="2024137" y="4085543"/>
                </a:lnTo>
                <a:cubicBezTo>
                  <a:pt x="2024137" y="4062847"/>
                  <a:pt x="2023286" y="4047149"/>
                  <a:pt x="2021584" y="4038448"/>
                </a:cubicBezTo>
                <a:cubicBezTo>
                  <a:pt x="2018558" y="4024452"/>
                  <a:pt x="2013262" y="4012868"/>
                  <a:pt x="2005696" y="4003695"/>
                </a:cubicBezTo>
                <a:cubicBezTo>
                  <a:pt x="1998131" y="3994522"/>
                  <a:pt x="1986310" y="3986909"/>
                  <a:pt x="1970234" y="3980857"/>
                </a:cubicBezTo>
                <a:cubicBezTo>
                  <a:pt x="1954157" y="3974804"/>
                  <a:pt x="1933258" y="3971778"/>
                  <a:pt x="1907535" y="3971778"/>
                </a:cubicBezTo>
                <a:close/>
                <a:moveTo>
                  <a:pt x="1700297" y="3971778"/>
                </a:moveTo>
                <a:cubicBezTo>
                  <a:pt x="1688381" y="3971778"/>
                  <a:pt x="1677458" y="3975183"/>
                  <a:pt x="1667529" y="3981991"/>
                </a:cubicBezTo>
                <a:cubicBezTo>
                  <a:pt x="1657599" y="3988800"/>
                  <a:pt x="1646771" y="4002891"/>
                  <a:pt x="1635045" y="4024263"/>
                </a:cubicBezTo>
                <a:lnTo>
                  <a:pt x="1635045" y="3978587"/>
                </a:lnTo>
                <a:lnTo>
                  <a:pt x="1589085" y="3978587"/>
                </a:lnTo>
                <a:lnTo>
                  <a:pt x="1589085" y="4279880"/>
                </a:lnTo>
                <a:lnTo>
                  <a:pt x="1640151" y="4279880"/>
                </a:lnTo>
                <a:lnTo>
                  <a:pt x="1640151" y="4122141"/>
                </a:lnTo>
                <a:cubicBezTo>
                  <a:pt x="1640151" y="4100580"/>
                  <a:pt x="1642988" y="4080720"/>
                  <a:pt x="1648662" y="4062563"/>
                </a:cubicBezTo>
                <a:cubicBezTo>
                  <a:pt x="1652445" y="4050648"/>
                  <a:pt x="1658781" y="4041333"/>
                  <a:pt x="1667671" y="4034618"/>
                </a:cubicBezTo>
                <a:cubicBezTo>
                  <a:pt x="1676560" y="4027904"/>
                  <a:pt x="1686584" y="4024547"/>
                  <a:pt x="1697743" y="4024547"/>
                </a:cubicBezTo>
                <a:cubicBezTo>
                  <a:pt x="1710226" y="4024547"/>
                  <a:pt x="1722709" y="4028235"/>
                  <a:pt x="1735192" y="4035611"/>
                </a:cubicBezTo>
                <a:lnTo>
                  <a:pt x="1752782" y="3988233"/>
                </a:lnTo>
                <a:cubicBezTo>
                  <a:pt x="1735003" y="3977263"/>
                  <a:pt x="1717508" y="3971778"/>
                  <a:pt x="1700297" y="3971778"/>
                </a:cubicBezTo>
                <a:close/>
                <a:moveTo>
                  <a:pt x="1376730" y="3971778"/>
                </a:moveTo>
                <a:cubicBezTo>
                  <a:pt x="1350062" y="3971778"/>
                  <a:pt x="1326846" y="3978398"/>
                  <a:pt x="1307081" y="3991637"/>
                </a:cubicBezTo>
                <a:cubicBezTo>
                  <a:pt x="1287316" y="4004877"/>
                  <a:pt x="1272233" y="4023649"/>
                  <a:pt x="1261830" y="4047953"/>
                </a:cubicBezTo>
                <a:cubicBezTo>
                  <a:pt x="1251428" y="4072256"/>
                  <a:pt x="1246226" y="4098783"/>
                  <a:pt x="1246226" y="4127531"/>
                </a:cubicBezTo>
                <a:cubicBezTo>
                  <a:pt x="1246226" y="4169330"/>
                  <a:pt x="1257575" y="4205172"/>
                  <a:pt x="1280271" y="4235055"/>
                </a:cubicBezTo>
                <a:cubicBezTo>
                  <a:pt x="1302967" y="4264938"/>
                  <a:pt x="1335026" y="4279880"/>
                  <a:pt x="1376446" y="4279880"/>
                </a:cubicBezTo>
                <a:cubicBezTo>
                  <a:pt x="1409734" y="4279880"/>
                  <a:pt x="1437537" y="4266735"/>
                  <a:pt x="1459855" y="4240445"/>
                </a:cubicBezTo>
                <a:cubicBezTo>
                  <a:pt x="1460044" y="4273733"/>
                  <a:pt x="1458815" y="4295578"/>
                  <a:pt x="1456167" y="4305981"/>
                </a:cubicBezTo>
                <a:cubicBezTo>
                  <a:pt x="1451628" y="4323003"/>
                  <a:pt x="1442928" y="4336243"/>
                  <a:pt x="1430066" y="4345699"/>
                </a:cubicBezTo>
                <a:cubicBezTo>
                  <a:pt x="1417205" y="4355156"/>
                  <a:pt x="1398954" y="4359885"/>
                  <a:pt x="1375312" y="4359885"/>
                </a:cubicBezTo>
                <a:cubicBezTo>
                  <a:pt x="1353372" y="4359885"/>
                  <a:pt x="1336066" y="4355156"/>
                  <a:pt x="1323394" y="4345699"/>
                </a:cubicBezTo>
                <a:cubicBezTo>
                  <a:pt x="1313937" y="4338701"/>
                  <a:pt x="1308169" y="4327542"/>
                  <a:pt x="1306088" y="4312222"/>
                </a:cubicBezTo>
                <a:lnTo>
                  <a:pt x="1256440" y="4304846"/>
                </a:lnTo>
                <a:cubicBezTo>
                  <a:pt x="1255683" y="4337377"/>
                  <a:pt x="1266370" y="4361729"/>
                  <a:pt x="1288498" y="4377900"/>
                </a:cubicBezTo>
                <a:cubicBezTo>
                  <a:pt x="1310627" y="4394071"/>
                  <a:pt x="1339660" y="4402156"/>
                  <a:pt x="1375595" y="4402156"/>
                </a:cubicBezTo>
                <a:cubicBezTo>
                  <a:pt x="1405857" y="4402156"/>
                  <a:pt x="1431343" y="4396482"/>
                  <a:pt x="1452054" y="4385134"/>
                </a:cubicBezTo>
                <a:cubicBezTo>
                  <a:pt x="1472764" y="4373786"/>
                  <a:pt x="1487895" y="4358324"/>
                  <a:pt x="1497446" y="4338749"/>
                </a:cubicBezTo>
                <a:cubicBezTo>
                  <a:pt x="1506998" y="4319173"/>
                  <a:pt x="1511773" y="4285932"/>
                  <a:pt x="1511773" y="4239027"/>
                </a:cubicBezTo>
                <a:lnTo>
                  <a:pt x="1511773" y="3978587"/>
                </a:lnTo>
                <a:lnTo>
                  <a:pt x="1464678" y="3978587"/>
                </a:lnTo>
                <a:lnTo>
                  <a:pt x="1464678" y="4014901"/>
                </a:lnTo>
                <a:cubicBezTo>
                  <a:pt x="1441604" y="3986152"/>
                  <a:pt x="1412288" y="3971778"/>
                  <a:pt x="1376730" y="3971778"/>
                </a:cubicBezTo>
                <a:close/>
                <a:moveTo>
                  <a:pt x="1064228" y="3971778"/>
                </a:moveTo>
                <a:cubicBezTo>
                  <a:pt x="1026969" y="3971778"/>
                  <a:pt x="995383" y="3982937"/>
                  <a:pt x="969471" y="4005255"/>
                </a:cubicBezTo>
                <a:cubicBezTo>
                  <a:pt x="938453" y="4032112"/>
                  <a:pt x="922944" y="4073439"/>
                  <a:pt x="922944" y="4129234"/>
                </a:cubicBezTo>
                <a:cubicBezTo>
                  <a:pt x="922944" y="4180111"/>
                  <a:pt x="935947" y="4219073"/>
                  <a:pt x="961953" y="4246119"/>
                </a:cubicBezTo>
                <a:cubicBezTo>
                  <a:pt x="987959" y="4273166"/>
                  <a:pt x="1022051" y="4286689"/>
                  <a:pt x="1064228" y="4286689"/>
                </a:cubicBezTo>
                <a:cubicBezTo>
                  <a:pt x="1090518" y="4286689"/>
                  <a:pt x="1114775" y="4280542"/>
                  <a:pt x="1136998" y="4268248"/>
                </a:cubicBezTo>
                <a:cubicBezTo>
                  <a:pt x="1159222" y="4255954"/>
                  <a:pt x="1176149" y="4238696"/>
                  <a:pt x="1187781" y="4216472"/>
                </a:cubicBezTo>
                <a:cubicBezTo>
                  <a:pt x="1199413" y="4194249"/>
                  <a:pt x="1205229" y="4163751"/>
                  <a:pt x="1205229" y="4124978"/>
                </a:cubicBezTo>
                <a:cubicBezTo>
                  <a:pt x="1205229" y="4077127"/>
                  <a:pt x="1192084" y="4039631"/>
                  <a:pt x="1165794" y="4012490"/>
                </a:cubicBezTo>
                <a:cubicBezTo>
                  <a:pt x="1139504" y="3985349"/>
                  <a:pt x="1105649" y="3971778"/>
                  <a:pt x="1064228" y="3971778"/>
                </a:cubicBezTo>
                <a:close/>
                <a:moveTo>
                  <a:pt x="862096" y="3971778"/>
                </a:moveTo>
                <a:cubicBezTo>
                  <a:pt x="850181" y="3971778"/>
                  <a:pt x="839258" y="3975183"/>
                  <a:pt x="829329" y="3981991"/>
                </a:cubicBezTo>
                <a:cubicBezTo>
                  <a:pt x="819399" y="3988800"/>
                  <a:pt x="808571" y="4002891"/>
                  <a:pt x="796845" y="4024263"/>
                </a:cubicBezTo>
                <a:lnTo>
                  <a:pt x="796845" y="3978587"/>
                </a:lnTo>
                <a:lnTo>
                  <a:pt x="750885" y="3978587"/>
                </a:lnTo>
                <a:lnTo>
                  <a:pt x="750885" y="4279880"/>
                </a:lnTo>
                <a:lnTo>
                  <a:pt x="801951" y="4279880"/>
                </a:lnTo>
                <a:lnTo>
                  <a:pt x="801951" y="4122141"/>
                </a:lnTo>
                <a:cubicBezTo>
                  <a:pt x="801951" y="4100580"/>
                  <a:pt x="804788" y="4080720"/>
                  <a:pt x="810462" y="4062563"/>
                </a:cubicBezTo>
                <a:cubicBezTo>
                  <a:pt x="814245" y="4050648"/>
                  <a:pt x="820581" y="4041333"/>
                  <a:pt x="829471" y="4034618"/>
                </a:cubicBezTo>
                <a:cubicBezTo>
                  <a:pt x="838360" y="4027904"/>
                  <a:pt x="848384" y="4024547"/>
                  <a:pt x="859543" y="4024547"/>
                </a:cubicBezTo>
                <a:cubicBezTo>
                  <a:pt x="872026" y="4024547"/>
                  <a:pt x="884509" y="4028235"/>
                  <a:pt x="896992" y="4035611"/>
                </a:cubicBezTo>
                <a:lnTo>
                  <a:pt x="914582" y="3988233"/>
                </a:lnTo>
                <a:cubicBezTo>
                  <a:pt x="896803" y="3977263"/>
                  <a:pt x="879308" y="3971778"/>
                  <a:pt x="862096" y="3971778"/>
                </a:cubicBezTo>
                <a:close/>
                <a:moveTo>
                  <a:pt x="561510" y="3971778"/>
                </a:moveTo>
                <a:cubicBezTo>
                  <a:pt x="541840" y="3971778"/>
                  <a:pt x="525102" y="3975608"/>
                  <a:pt x="511295" y="3983268"/>
                </a:cubicBezTo>
                <a:cubicBezTo>
                  <a:pt x="497488" y="3990928"/>
                  <a:pt x="485099" y="4002418"/>
                  <a:pt x="474129" y="4017738"/>
                </a:cubicBezTo>
                <a:lnTo>
                  <a:pt x="474129" y="3978587"/>
                </a:lnTo>
                <a:lnTo>
                  <a:pt x="427602" y="3978587"/>
                </a:lnTo>
                <a:lnTo>
                  <a:pt x="427602" y="4395348"/>
                </a:lnTo>
                <a:lnTo>
                  <a:pt x="478669" y="4395348"/>
                </a:lnTo>
                <a:lnTo>
                  <a:pt x="478669" y="4248673"/>
                </a:lnTo>
                <a:cubicBezTo>
                  <a:pt x="487369" y="4259643"/>
                  <a:pt x="498481" y="4268721"/>
                  <a:pt x="512004" y="4275908"/>
                </a:cubicBezTo>
                <a:cubicBezTo>
                  <a:pt x="525527" y="4283095"/>
                  <a:pt x="540800" y="4286689"/>
                  <a:pt x="557822" y="4286689"/>
                </a:cubicBezTo>
                <a:cubicBezTo>
                  <a:pt x="581086" y="4286689"/>
                  <a:pt x="603262" y="4280117"/>
                  <a:pt x="624350" y="4266972"/>
                </a:cubicBezTo>
                <a:cubicBezTo>
                  <a:pt x="645439" y="4253827"/>
                  <a:pt x="661516" y="4234913"/>
                  <a:pt x="672580" y="4210231"/>
                </a:cubicBezTo>
                <a:cubicBezTo>
                  <a:pt x="683645" y="4185549"/>
                  <a:pt x="689177" y="4157793"/>
                  <a:pt x="689177" y="4126964"/>
                </a:cubicBezTo>
                <a:cubicBezTo>
                  <a:pt x="689177" y="4098215"/>
                  <a:pt x="684165" y="4071784"/>
                  <a:pt x="674141" y="4047669"/>
                </a:cubicBezTo>
                <a:cubicBezTo>
                  <a:pt x="664116" y="4023554"/>
                  <a:pt x="649269" y="4004877"/>
                  <a:pt x="629599" y="3991637"/>
                </a:cubicBezTo>
                <a:cubicBezTo>
                  <a:pt x="609929" y="3978398"/>
                  <a:pt x="587233" y="3971778"/>
                  <a:pt x="561510" y="3971778"/>
                </a:cubicBezTo>
                <a:close/>
                <a:moveTo>
                  <a:pt x="7930335" y="3904540"/>
                </a:moveTo>
                <a:cubicBezTo>
                  <a:pt x="7954166" y="3904540"/>
                  <a:pt x="7974073" y="3915794"/>
                  <a:pt x="7990054" y="3938301"/>
                </a:cubicBezTo>
                <a:cubicBezTo>
                  <a:pt x="8006037" y="3960808"/>
                  <a:pt x="8014027" y="4006295"/>
                  <a:pt x="8014027" y="4074763"/>
                </a:cubicBezTo>
                <a:cubicBezTo>
                  <a:pt x="8014027" y="4142851"/>
                  <a:pt x="8006037" y="4188244"/>
                  <a:pt x="7990054" y="4210940"/>
                </a:cubicBezTo>
                <a:cubicBezTo>
                  <a:pt x="7974073" y="4233637"/>
                  <a:pt x="7954355" y="4244985"/>
                  <a:pt x="7930902" y="4244985"/>
                </a:cubicBezTo>
                <a:cubicBezTo>
                  <a:pt x="7907450" y="4244985"/>
                  <a:pt x="7887732" y="4233684"/>
                  <a:pt x="7871750" y="4211082"/>
                </a:cubicBezTo>
                <a:cubicBezTo>
                  <a:pt x="7855768" y="4188480"/>
                  <a:pt x="7847777" y="4143040"/>
                  <a:pt x="7847777" y="4074763"/>
                </a:cubicBezTo>
                <a:cubicBezTo>
                  <a:pt x="7847777" y="4006485"/>
                  <a:pt x="7856572" y="3959673"/>
                  <a:pt x="7874161" y="3934329"/>
                </a:cubicBezTo>
                <a:cubicBezTo>
                  <a:pt x="7888158" y="3914470"/>
                  <a:pt x="7906882" y="3904540"/>
                  <a:pt x="7930335" y="3904540"/>
                </a:cubicBezTo>
                <a:close/>
                <a:moveTo>
                  <a:pt x="6111060" y="3904540"/>
                </a:moveTo>
                <a:cubicBezTo>
                  <a:pt x="6134891" y="3904540"/>
                  <a:pt x="6154797" y="3915794"/>
                  <a:pt x="6170779" y="3938301"/>
                </a:cubicBezTo>
                <a:cubicBezTo>
                  <a:pt x="6186762" y="3960808"/>
                  <a:pt x="6194752" y="4006295"/>
                  <a:pt x="6194752" y="4074763"/>
                </a:cubicBezTo>
                <a:cubicBezTo>
                  <a:pt x="6194752" y="4142851"/>
                  <a:pt x="6186762" y="4188244"/>
                  <a:pt x="6170779" y="4210940"/>
                </a:cubicBezTo>
                <a:cubicBezTo>
                  <a:pt x="6154797" y="4233637"/>
                  <a:pt x="6135080" y="4244985"/>
                  <a:pt x="6111627" y="4244985"/>
                </a:cubicBezTo>
                <a:cubicBezTo>
                  <a:pt x="6088175" y="4244985"/>
                  <a:pt x="6068457" y="4233684"/>
                  <a:pt x="6052475" y="4211082"/>
                </a:cubicBezTo>
                <a:cubicBezTo>
                  <a:pt x="6036493" y="4188480"/>
                  <a:pt x="6028502" y="4143040"/>
                  <a:pt x="6028502" y="4074763"/>
                </a:cubicBezTo>
                <a:cubicBezTo>
                  <a:pt x="6028502" y="4006485"/>
                  <a:pt x="6037297" y="3959673"/>
                  <a:pt x="6054886" y="3934329"/>
                </a:cubicBezTo>
                <a:cubicBezTo>
                  <a:pt x="6068883" y="3914470"/>
                  <a:pt x="6087607" y="3904540"/>
                  <a:pt x="6111060" y="3904540"/>
                </a:cubicBezTo>
                <a:close/>
                <a:moveTo>
                  <a:pt x="8446396" y="3869361"/>
                </a:moveTo>
                <a:lnTo>
                  <a:pt x="8446396" y="3918442"/>
                </a:lnTo>
                <a:lnTo>
                  <a:pt x="8650095" y="3918442"/>
                </a:lnTo>
                <a:cubicBezTo>
                  <a:pt x="8624184" y="3947947"/>
                  <a:pt x="8599738" y="3984214"/>
                  <a:pt x="8576758" y="4027242"/>
                </a:cubicBezTo>
                <a:cubicBezTo>
                  <a:pt x="8553778" y="4070270"/>
                  <a:pt x="8536141" y="4114954"/>
                  <a:pt x="8523847" y="4161292"/>
                </a:cubicBezTo>
                <a:cubicBezTo>
                  <a:pt x="8511554" y="4207630"/>
                  <a:pt x="8505123" y="4247160"/>
                  <a:pt x="8504556" y="4279880"/>
                </a:cubicBezTo>
                <a:lnTo>
                  <a:pt x="8557041" y="4279880"/>
                </a:lnTo>
                <a:cubicBezTo>
                  <a:pt x="8559878" y="4238459"/>
                  <a:pt x="8566403" y="4200349"/>
                  <a:pt x="8576616" y="4165548"/>
                </a:cubicBezTo>
                <a:cubicBezTo>
                  <a:pt x="8590801" y="4116183"/>
                  <a:pt x="8610897" y="4068143"/>
                  <a:pt x="8636903" y="4021426"/>
                </a:cubicBezTo>
                <a:cubicBezTo>
                  <a:pt x="8662910" y="3974710"/>
                  <a:pt x="8689152" y="3937261"/>
                  <a:pt x="8715631" y="3909080"/>
                </a:cubicBezTo>
                <a:lnTo>
                  <a:pt x="8715631" y="3869361"/>
                </a:lnTo>
                <a:close/>
                <a:moveTo>
                  <a:pt x="5008844" y="3863971"/>
                </a:moveTo>
                <a:lnTo>
                  <a:pt x="5008844" y="4279880"/>
                </a:lnTo>
                <a:lnTo>
                  <a:pt x="5056222" y="4279880"/>
                </a:lnTo>
                <a:lnTo>
                  <a:pt x="5056222" y="4242148"/>
                </a:lnTo>
                <a:cubicBezTo>
                  <a:pt x="5076460" y="4271842"/>
                  <a:pt x="5104357" y="4286689"/>
                  <a:pt x="5139915" y="4286689"/>
                </a:cubicBezTo>
                <a:cubicBezTo>
                  <a:pt x="5175662" y="4286689"/>
                  <a:pt x="5206302" y="4272598"/>
                  <a:pt x="5231835" y="4244417"/>
                </a:cubicBezTo>
                <a:cubicBezTo>
                  <a:pt x="5257368" y="4216236"/>
                  <a:pt x="5270134" y="4176328"/>
                  <a:pt x="5270134" y="4124694"/>
                </a:cubicBezTo>
                <a:cubicBezTo>
                  <a:pt x="5270134" y="4102944"/>
                  <a:pt x="5267108" y="4082517"/>
                  <a:pt x="5261056" y="4063414"/>
                </a:cubicBezTo>
                <a:cubicBezTo>
                  <a:pt x="5255004" y="4044312"/>
                  <a:pt x="5246635" y="4027999"/>
                  <a:pt x="5235949" y="4014476"/>
                </a:cubicBezTo>
                <a:cubicBezTo>
                  <a:pt x="5225262" y="4000952"/>
                  <a:pt x="5211644" y="3990455"/>
                  <a:pt x="5195095" y="3982984"/>
                </a:cubicBezTo>
                <a:cubicBezTo>
                  <a:pt x="5178546" y="3975514"/>
                  <a:pt x="5161003" y="3971778"/>
                  <a:pt x="5142468" y="3971778"/>
                </a:cubicBezTo>
                <a:cubicBezTo>
                  <a:pt x="5108991" y="3971778"/>
                  <a:pt x="5081472" y="3985301"/>
                  <a:pt x="5059911" y="4012348"/>
                </a:cubicBezTo>
                <a:lnTo>
                  <a:pt x="5059911" y="3863971"/>
                </a:lnTo>
                <a:close/>
                <a:moveTo>
                  <a:pt x="4553495" y="3863971"/>
                </a:moveTo>
                <a:lnTo>
                  <a:pt x="4553495" y="4013199"/>
                </a:lnTo>
                <a:cubicBezTo>
                  <a:pt x="4544605" y="4000905"/>
                  <a:pt x="4533068" y="3990928"/>
                  <a:pt x="4518883" y="3983268"/>
                </a:cubicBezTo>
                <a:cubicBezTo>
                  <a:pt x="4504698" y="3975608"/>
                  <a:pt x="4488527" y="3971778"/>
                  <a:pt x="4470369" y="3971778"/>
                </a:cubicBezTo>
                <a:cubicBezTo>
                  <a:pt x="4445593" y="3971778"/>
                  <a:pt x="4423180" y="3978303"/>
                  <a:pt x="4403132" y="3991354"/>
                </a:cubicBezTo>
                <a:cubicBezTo>
                  <a:pt x="4383083" y="4004404"/>
                  <a:pt x="4368047" y="4023176"/>
                  <a:pt x="4358023" y="4047669"/>
                </a:cubicBezTo>
                <a:cubicBezTo>
                  <a:pt x="4347999" y="4072162"/>
                  <a:pt x="4342986" y="4099445"/>
                  <a:pt x="4342986" y="4129517"/>
                </a:cubicBezTo>
                <a:cubicBezTo>
                  <a:pt x="4342986" y="4160346"/>
                  <a:pt x="4348519" y="4187629"/>
                  <a:pt x="4359583" y="4211366"/>
                </a:cubicBezTo>
                <a:cubicBezTo>
                  <a:pt x="4370648" y="4235102"/>
                  <a:pt x="4386251" y="4253590"/>
                  <a:pt x="4406394" y="4266830"/>
                </a:cubicBezTo>
                <a:cubicBezTo>
                  <a:pt x="4426537" y="4280069"/>
                  <a:pt x="4448619" y="4286689"/>
                  <a:pt x="4472639" y="4286689"/>
                </a:cubicBezTo>
                <a:cubicBezTo>
                  <a:pt x="4509710" y="4286689"/>
                  <a:pt x="4537796" y="4271747"/>
                  <a:pt x="4556899" y="4241864"/>
                </a:cubicBezTo>
                <a:lnTo>
                  <a:pt x="4556899" y="4279880"/>
                </a:lnTo>
                <a:lnTo>
                  <a:pt x="4604278" y="4279880"/>
                </a:lnTo>
                <a:lnTo>
                  <a:pt x="4604278" y="3863971"/>
                </a:lnTo>
                <a:close/>
                <a:moveTo>
                  <a:pt x="4037293" y="3863971"/>
                </a:moveTo>
                <a:lnTo>
                  <a:pt x="4037293" y="4279880"/>
                </a:lnTo>
                <a:lnTo>
                  <a:pt x="4084672" y="4279880"/>
                </a:lnTo>
                <a:lnTo>
                  <a:pt x="4084672" y="4242148"/>
                </a:lnTo>
                <a:cubicBezTo>
                  <a:pt x="4104909" y="4271842"/>
                  <a:pt x="4132807" y="4286689"/>
                  <a:pt x="4168365" y="4286689"/>
                </a:cubicBezTo>
                <a:cubicBezTo>
                  <a:pt x="4204111" y="4286689"/>
                  <a:pt x="4234751" y="4272598"/>
                  <a:pt x="4260285" y="4244417"/>
                </a:cubicBezTo>
                <a:cubicBezTo>
                  <a:pt x="4285818" y="4216236"/>
                  <a:pt x="4298584" y="4176328"/>
                  <a:pt x="4298584" y="4124694"/>
                </a:cubicBezTo>
                <a:cubicBezTo>
                  <a:pt x="4298584" y="4102944"/>
                  <a:pt x="4295558" y="4082517"/>
                  <a:pt x="4289506" y="4063414"/>
                </a:cubicBezTo>
                <a:cubicBezTo>
                  <a:pt x="4283454" y="4044312"/>
                  <a:pt x="4275084" y="4027999"/>
                  <a:pt x="4264398" y="4014476"/>
                </a:cubicBezTo>
                <a:cubicBezTo>
                  <a:pt x="4253712" y="4000952"/>
                  <a:pt x="4240094" y="3990455"/>
                  <a:pt x="4223545" y="3982984"/>
                </a:cubicBezTo>
                <a:cubicBezTo>
                  <a:pt x="4206996" y="3975514"/>
                  <a:pt x="4189453" y="3971778"/>
                  <a:pt x="4170918" y="3971778"/>
                </a:cubicBezTo>
                <a:cubicBezTo>
                  <a:pt x="4137441" y="3971778"/>
                  <a:pt x="4109922" y="3985301"/>
                  <a:pt x="4088360" y="4012348"/>
                </a:cubicBezTo>
                <a:lnTo>
                  <a:pt x="4088360" y="3863971"/>
                </a:lnTo>
                <a:close/>
                <a:moveTo>
                  <a:pt x="8257305" y="3862269"/>
                </a:moveTo>
                <a:cubicBezTo>
                  <a:pt x="8217777" y="3862269"/>
                  <a:pt x="8186285" y="3872529"/>
                  <a:pt x="8162832" y="3893050"/>
                </a:cubicBezTo>
                <a:cubicBezTo>
                  <a:pt x="8139380" y="3913572"/>
                  <a:pt x="8125857" y="3943408"/>
                  <a:pt x="8122263" y="3982559"/>
                </a:cubicBezTo>
                <a:lnTo>
                  <a:pt x="8174748" y="3987949"/>
                </a:lnTo>
                <a:cubicBezTo>
                  <a:pt x="8174937" y="3961848"/>
                  <a:pt x="8182408" y="3941422"/>
                  <a:pt x="8197160" y="3926669"/>
                </a:cubicBezTo>
                <a:cubicBezTo>
                  <a:pt x="8211913" y="3911917"/>
                  <a:pt x="8231583" y="3904540"/>
                  <a:pt x="8256171" y="3904540"/>
                </a:cubicBezTo>
                <a:cubicBezTo>
                  <a:pt x="8279434" y="3904540"/>
                  <a:pt x="8298301" y="3911491"/>
                  <a:pt x="8312770" y="3925393"/>
                </a:cubicBezTo>
                <a:cubicBezTo>
                  <a:pt x="8327238" y="3939294"/>
                  <a:pt x="8334473" y="3956364"/>
                  <a:pt x="8334473" y="3976601"/>
                </a:cubicBezTo>
                <a:cubicBezTo>
                  <a:pt x="8334473" y="3995893"/>
                  <a:pt x="8326529" y="4016367"/>
                  <a:pt x="8310642" y="4038023"/>
                </a:cubicBezTo>
                <a:cubicBezTo>
                  <a:pt x="8294754" y="4059679"/>
                  <a:pt x="8264209" y="4089042"/>
                  <a:pt x="8219005" y="4126113"/>
                </a:cubicBezTo>
                <a:cubicBezTo>
                  <a:pt x="8189879" y="4149944"/>
                  <a:pt x="8167608" y="4170938"/>
                  <a:pt x="8152193" y="4189095"/>
                </a:cubicBezTo>
                <a:cubicBezTo>
                  <a:pt x="8136779" y="4207252"/>
                  <a:pt x="8125573" y="4225693"/>
                  <a:pt x="8118574" y="4244417"/>
                </a:cubicBezTo>
                <a:cubicBezTo>
                  <a:pt x="8114225" y="4255765"/>
                  <a:pt x="8112239" y="4267586"/>
                  <a:pt x="8112617" y="4279880"/>
                </a:cubicBezTo>
                <a:lnTo>
                  <a:pt x="8387525" y="4279880"/>
                </a:lnTo>
                <a:lnTo>
                  <a:pt x="8387525" y="4230799"/>
                </a:lnTo>
                <a:lnTo>
                  <a:pt x="8183543" y="4230799"/>
                </a:lnTo>
                <a:cubicBezTo>
                  <a:pt x="8189217" y="4221532"/>
                  <a:pt x="8196404" y="4212311"/>
                  <a:pt x="8205104" y="4203138"/>
                </a:cubicBezTo>
                <a:cubicBezTo>
                  <a:pt x="8213805" y="4193965"/>
                  <a:pt x="8233474" y="4176517"/>
                  <a:pt x="8264114" y="4150795"/>
                </a:cubicBezTo>
                <a:cubicBezTo>
                  <a:pt x="8300807" y="4119777"/>
                  <a:pt x="8327049" y="4095378"/>
                  <a:pt x="8342842" y="4077600"/>
                </a:cubicBezTo>
                <a:cubicBezTo>
                  <a:pt x="8358635" y="4059821"/>
                  <a:pt x="8369936" y="4042893"/>
                  <a:pt x="8376745" y="4026817"/>
                </a:cubicBezTo>
                <a:cubicBezTo>
                  <a:pt x="8383554" y="4010740"/>
                  <a:pt x="8386958" y="3994380"/>
                  <a:pt x="8386958" y="3977736"/>
                </a:cubicBezTo>
                <a:cubicBezTo>
                  <a:pt x="8386958" y="3945015"/>
                  <a:pt x="8375326" y="3917591"/>
                  <a:pt x="8352062" y="3895462"/>
                </a:cubicBezTo>
                <a:cubicBezTo>
                  <a:pt x="8328799" y="3873333"/>
                  <a:pt x="8297214" y="3862269"/>
                  <a:pt x="8257305" y="3862269"/>
                </a:cubicBezTo>
                <a:close/>
                <a:moveTo>
                  <a:pt x="7930902" y="3862269"/>
                </a:moveTo>
                <a:cubicBezTo>
                  <a:pt x="7900641" y="3862269"/>
                  <a:pt x="7875533" y="3870401"/>
                  <a:pt x="7855579" y="3886667"/>
                </a:cubicBezTo>
                <a:cubicBezTo>
                  <a:pt x="7835625" y="3902933"/>
                  <a:pt x="7820589" y="3926055"/>
                  <a:pt x="7810470" y="3956033"/>
                </a:cubicBezTo>
                <a:cubicBezTo>
                  <a:pt x="7800351" y="3986011"/>
                  <a:pt x="7795292" y="4025587"/>
                  <a:pt x="7795292" y="4074763"/>
                </a:cubicBezTo>
                <a:cubicBezTo>
                  <a:pt x="7795292" y="4152876"/>
                  <a:pt x="7809004" y="4209238"/>
                  <a:pt x="7836429" y="4243850"/>
                </a:cubicBezTo>
                <a:cubicBezTo>
                  <a:pt x="7859315" y="4272598"/>
                  <a:pt x="7890806" y="4286973"/>
                  <a:pt x="7930902" y="4286973"/>
                </a:cubicBezTo>
                <a:cubicBezTo>
                  <a:pt x="7961353" y="4286973"/>
                  <a:pt x="7986556" y="4278793"/>
                  <a:pt x="8006509" y="4262432"/>
                </a:cubicBezTo>
                <a:cubicBezTo>
                  <a:pt x="8026463" y="4246072"/>
                  <a:pt x="8041452" y="4222903"/>
                  <a:pt x="8051477" y="4192925"/>
                </a:cubicBezTo>
                <a:cubicBezTo>
                  <a:pt x="8061501" y="4162947"/>
                  <a:pt x="8066512" y="4123560"/>
                  <a:pt x="8066512" y="4074763"/>
                </a:cubicBezTo>
                <a:cubicBezTo>
                  <a:pt x="8066512" y="4033531"/>
                  <a:pt x="8063392" y="4000763"/>
                  <a:pt x="8057150" y="3976459"/>
                </a:cubicBezTo>
                <a:cubicBezTo>
                  <a:pt x="8050909" y="3952155"/>
                  <a:pt x="8042303" y="3931539"/>
                  <a:pt x="8031334" y="3914612"/>
                </a:cubicBezTo>
                <a:cubicBezTo>
                  <a:pt x="8020364" y="3897684"/>
                  <a:pt x="8006462" y="3884728"/>
                  <a:pt x="7989629" y="3875744"/>
                </a:cubicBezTo>
                <a:cubicBezTo>
                  <a:pt x="7972796" y="3866760"/>
                  <a:pt x="7953221" y="3862269"/>
                  <a:pt x="7930902" y="3862269"/>
                </a:cubicBezTo>
                <a:close/>
                <a:moveTo>
                  <a:pt x="7609605" y="3862269"/>
                </a:moveTo>
                <a:cubicBezTo>
                  <a:pt x="7570077" y="3862269"/>
                  <a:pt x="7538585" y="3872529"/>
                  <a:pt x="7515132" y="3893050"/>
                </a:cubicBezTo>
                <a:cubicBezTo>
                  <a:pt x="7491680" y="3913572"/>
                  <a:pt x="7478157" y="3943408"/>
                  <a:pt x="7474563" y="3982559"/>
                </a:cubicBezTo>
                <a:lnTo>
                  <a:pt x="7527048" y="3987949"/>
                </a:lnTo>
                <a:cubicBezTo>
                  <a:pt x="7527237" y="3961848"/>
                  <a:pt x="7534708" y="3941422"/>
                  <a:pt x="7549460" y="3926669"/>
                </a:cubicBezTo>
                <a:cubicBezTo>
                  <a:pt x="7564213" y="3911917"/>
                  <a:pt x="7583883" y="3904540"/>
                  <a:pt x="7608471" y="3904540"/>
                </a:cubicBezTo>
                <a:cubicBezTo>
                  <a:pt x="7631734" y="3904540"/>
                  <a:pt x="7650601" y="3911491"/>
                  <a:pt x="7665070" y="3925393"/>
                </a:cubicBezTo>
                <a:cubicBezTo>
                  <a:pt x="7679538" y="3939294"/>
                  <a:pt x="7686773" y="3956364"/>
                  <a:pt x="7686773" y="3976601"/>
                </a:cubicBezTo>
                <a:cubicBezTo>
                  <a:pt x="7686773" y="3995893"/>
                  <a:pt x="7678829" y="4016367"/>
                  <a:pt x="7662942" y="4038023"/>
                </a:cubicBezTo>
                <a:cubicBezTo>
                  <a:pt x="7647054" y="4059679"/>
                  <a:pt x="7616509" y="4089042"/>
                  <a:pt x="7571305" y="4126113"/>
                </a:cubicBezTo>
                <a:cubicBezTo>
                  <a:pt x="7542179" y="4149944"/>
                  <a:pt x="7519908" y="4170938"/>
                  <a:pt x="7504493" y="4189095"/>
                </a:cubicBezTo>
                <a:cubicBezTo>
                  <a:pt x="7489079" y="4207252"/>
                  <a:pt x="7477873" y="4225693"/>
                  <a:pt x="7470874" y="4244417"/>
                </a:cubicBezTo>
                <a:cubicBezTo>
                  <a:pt x="7466525" y="4255765"/>
                  <a:pt x="7464539" y="4267586"/>
                  <a:pt x="7464917" y="4279880"/>
                </a:cubicBezTo>
                <a:lnTo>
                  <a:pt x="7739825" y="4279880"/>
                </a:lnTo>
                <a:lnTo>
                  <a:pt x="7739825" y="4230799"/>
                </a:lnTo>
                <a:lnTo>
                  <a:pt x="7535843" y="4230799"/>
                </a:lnTo>
                <a:cubicBezTo>
                  <a:pt x="7541517" y="4221532"/>
                  <a:pt x="7548704" y="4212311"/>
                  <a:pt x="7557404" y="4203138"/>
                </a:cubicBezTo>
                <a:cubicBezTo>
                  <a:pt x="7566105" y="4193965"/>
                  <a:pt x="7585774" y="4176517"/>
                  <a:pt x="7616414" y="4150795"/>
                </a:cubicBezTo>
                <a:cubicBezTo>
                  <a:pt x="7653107" y="4119777"/>
                  <a:pt x="7679349" y="4095378"/>
                  <a:pt x="7695142" y="4077600"/>
                </a:cubicBezTo>
                <a:cubicBezTo>
                  <a:pt x="7710935" y="4059821"/>
                  <a:pt x="7722236" y="4042893"/>
                  <a:pt x="7729045" y="4026817"/>
                </a:cubicBezTo>
                <a:cubicBezTo>
                  <a:pt x="7735854" y="4010740"/>
                  <a:pt x="7739258" y="3994380"/>
                  <a:pt x="7739258" y="3977736"/>
                </a:cubicBezTo>
                <a:cubicBezTo>
                  <a:pt x="7739258" y="3945015"/>
                  <a:pt x="7727626" y="3917591"/>
                  <a:pt x="7704362" y="3895462"/>
                </a:cubicBezTo>
                <a:cubicBezTo>
                  <a:pt x="7681099" y="3873333"/>
                  <a:pt x="7649514" y="3862269"/>
                  <a:pt x="7609605" y="3862269"/>
                </a:cubicBezTo>
                <a:close/>
                <a:moveTo>
                  <a:pt x="6783158" y="3862269"/>
                </a:moveTo>
                <a:cubicBezTo>
                  <a:pt x="6774269" y="3880236"/>
                  <a:pt x="6759138" y="3898772"/>
                  <a:pt x="6737766" y="3917874"/>
                </a:cubicBezTo>
                <a:cubicBezTo>
                  <a:pt x="6716394" y="3936977"/>
                  <a:pt x="6691428" y="3953243"/>
                  <a:pt x="6662868" y="3966671"/>
                </a:cubicBezTo>
                <a:lnTo>
                  <a:pt x="6662868" y="4016036"/>
                </a:lnTo>
                <a:cubicBezTo>
                  <a:pt x="6678755" y="4010173"/>
                  <a:pt x="6696676" y="4001378"/>
                  <a:pt x="6716630" y="3989651"/>
                </a:cubicBezTo>
                <a:cubicBezTo>
                  <a:pt x="6736584" y="3977925"/>
                  <a:pt x="6752708" y="3966199"/>
                  <a:pt x="6765001" y="3954472"/>
                </a:cubicBezTo>
                <a:lnTo>
                  <a:pt x="6765001" y="4279880"/>
                </a:lnTo>
                <a:lnTo>
                  <a:pt x="6816068" y="4279880"/>
                </a:lnTo>
                <a:lnTo>
                  <a:pt x="6816068" y="3862269"/>
                </a:lnTo>
                <a:close/>
                <a:moveTo>
                  <a:pt x="6438030" y="3862269"/>
                </a:moveTo>
                <a:cubicBezTo>
                  <a:pt x="6398501" y="3862269"/>
                  <a:pt x="6367010" y="3872529"/>
                  <a:pt x="6343557" y="3893050"/>
                </a:cubicBezTo>
                <a:cubicBezTo>
                  <a:pt x="6320105" y="3913572"/>
                  <a:pt x="6306581" y="3943408"/>
                  <a:pt x="6302988" y="3982559"/>
                </a:cubicBezTo>
                <a:lnTo>
                  <a:pt x="6355473" y="3987949"/>
                </a:lnTo>
                <a:cubicBezTo>
                  <a:pt x="6355662" y="3961848"/>
                  <a:pt x="6363133" y="3941422"/>
                  <a:pt x="6377885" y="3926669"/>
                </a:cubicBezTo>
                <a:cubicBezTo>
                  <a:pt x="6392638" y="3911917"/>
                  <a:pt x="6412308" y="3904540"/>
                  <a:pt x="6436896" y="3904540"/>
                </a:cubicBezTo>
                <a:cubicBezTo>
                  <a:pt x="6460159" y="3904540"/>
                  <a:pt x="6479026" y="3911491"/>
                  <a:pt x="6493495" y="3925393"/>
                </a:cubicBezTo>
                <a:cubicBezTo>
                  <a:pt x="6507963" y="3939294"/>
                  <a:pt x="6515198" y="3956364"/>
                  <a:pt x="6515198" y="3976601"/>
                </a:cubicBezTo>
                <a:cubicBezTo>
                  <a:pt x="6515198" y="3995893"/>
                  <a:pt x="6507254" y="4016367"/>
                  <a:pt x="6491367" y="4038023"/>
                </a:cubicBezTo>
                <a:cubicBezTo>
                  <a:pt x="6475479" y="4059679"/>
                  <a:pt x="6444934" y="4089042"/>
                  <a:pt x="6399730" y="4126113"/>
                </a:cubicBezTo>
                <a:cubicBezTo>
                  <a:pt x="6370604" y="4149944"/>
                  <a:pt x="6348333" y="4170938"/>
                  <a:pt x="6332918" y="4189095"/>
                </a:cubicBezTo>
                <a:cubicBezTo>
                  <a:pt x="6317504" y="4207252"/>
                  <a:pt x="6306297" y="4225693"/>
                  <a:pt x="6299299" y="4244417"/>
                </a:cubicBezTo>
                <a:cubicBezTo>
                  <a:pt x="6294949" y="4255765"/>
                  <a:pt x="6292963" y="4267586"/>
                  <a:pt x="6293342" y="4279880"/>
                </a:cubicBezTo>
                <a:lnTo>
                  <a:pt x="6568250" y="4279880"/>
                </a:lnTo>
                <a:lnTo>
                  <a:pt x="6568250" y="4230799"/>
                </a:lnTo>
                <a:lnTo>
                  <a:pt x="6364268" y="4230799"/>
                </a:lnTo>
                <a:cubicBezTo>
                  <a:pt x="6369942" y="4221532"/>
                  <a:pt x="6377129" y="4212311"/>
                  <a:pt x="6385829" y="4203138"/>
                </a:cubicBezTo>
                <a:cubicBezTo>
                  <a:pt x="6394529" y="4193965"/>
                  <a:pt x="6414199" y="4176517"/>
                  <a:pt x="6444839" y="4150795"/>
                </a:cubicBezTo>
                <a:cubicBezTo>
                  <a:pt x="6481532" y="4119777"/>
                  <a:pt x="6507774" y="4095378"/>
                  <a:pt x="6523567" y="4077600"/>
                </a:cubicBezTo>
                <a:cubicBezTo>
                  <a:pt x="6539360" y="4059821"/>
                  <a:pt x="6550661" y="4042893"/>
                  <a:pt x="6557470" y="4026817"/>
                </a:cubicBezTo>
                <a:cubicBezTo>
                  <a:pt x="6564279" y="4010740"/>
                  <a:pt x="6567683" y="3994380"/>
                  <a:pt x="6567683" y="3977736"/>
                </a:cubicBezTo>
                <a:cubicBezTo>
                  <a:pt x="6567683" y="3945015"/>
                  <a:pt x="6556051" y="3917591"/>
                  <a:pt x="6532787" y="3895462"/>
                </a:cubicBezTo>
                <a:cubicBezTo>
                  <a:pt x="6509524" y="3873333"/>
                  <a:pt x="6477938" y="3862269"/>
                  <a:pt x="6438030" y="3862269"/>
                </a:cubicBezTo>
                <a:close/>
                <a:moveTo>
                  <a:pt x="6111627" y="3862269"/>
                </a:moveTo>
                <a:cubicBezTo>
                  <a:pt x="6081366" y="3862269"/>
                  <a:pt x="6056258" y="3870401"/>
                  <a:pt x="6036304" y="3886667"/>
                </a:cubicBezTo>
                <a:cubicBezTo>
                  <a:pt x="6016350" y="3902933"/>
                  <a:pt x="6001314" y="3926055"/>
                  <a:pt x="5991195" y="3956033"/>
                </a:cubicBezTo>
                <a:cubicBezTo>
                  <a:pt x="5981076" y="3986011"/>
                  <a:pt x="5976017" y="4025587"/>
                  <a:pt x="5976017" y="4074763"/>
                </a:cubicBezTo>
                <a:cubicBezTo>
                  <a:pt x="5976017" y="4152876"/>
                  <a:pt x="5989729" y="4209238"/>
                  <a:pt x="6017154" y="4243850"/>
                </a:cubicBezTo>
                <a:cubicBezTo>
                  <a:pt x="6040039" y="4272598"/>
                  <a:pt x="6071530" y="4286973"/>
                  <a:pt x="6111627" y="4286973"/>
                </a:cubicBezTo>
                <a:cubicBezTo>
                  <a:pt x="6142078" y="4286973"/>
                  <a:pt x="6167280" y="4278793"/>
                  <a:pt x="6187234" y="4262432"/>
                </a:cubicBezTo>
                <a:cubicBezTo>
                  <a:pt x="6207188" y="4246072"/>
                  <a:pt x="6222177" y="4222903"/>
                  <a:pt x="6232201" y="4192925"/>
                </a:cubicBezTo>
                <a:cubicBezTo>
                  <a:pt x="6242226" y="4162947"/>
                  <a:pt x="6247237" y="4123560"/>
                  <a:pt x="6247237" y="4074763"/>
                </a:cubicBezTo>
                <a:cubicBezTo>
                  <a:pt x="6247237" y="4033531"/>
                  <a:pt x="6244117" y="4000763"/>
                  <a:pt x="6237875" y="3976459"/>
                </a:cubicBezTo>
                <a:cubicBezTo>
                  <a:pt x="6231634" y="3952155"/>
                  <a:pt x="6223028" y="3931539"/>
                  <a:pt x="6212058" y="3914612"/>
                </a:cubicBezTo>
                <a:cubicBezTo>
                  <a:pt x="6201089" y="3897684"/>
                  <a:pt x="6187187" y="3884728"/>
                  <a:pt x="6170354" y="3875744"/>
                </a:cubicBezTo>
                <a:cubicBezTo>
                  <a:pt x="6153521" y="3866760"/>
                  <a:pt x="6133945" y="3862269"/>
                  <a:pt x="6111627" y="3862269"/>
                </a:cubicBezTo>
                <a:close/>
                <a:moveTo>
                  <a:pt x="5790330" y="3862269"/>
                </a:moveTo>
                <a:cubicBezTo>
                  <a:pt x="5750801" y="3862269"/>
                  <a:pt x="5719310" y="3872529"/>
                  <a:pt x="5695857" y="3893050"/>
                </a:cubicBezTo>
                <a:cubicBezTo>
                  <a:pt x="5672404" y="3913572"/>
                  <a:pt x="5658881" y="3943408"/>
                  <a:pt x="5655288" y="3982559"/>
                </a:cubicBezTo>
                <a:lnTo>
                  <a:pt x="5707773" y="3987949"/>
                </a:lnTo>
                <a:cubicBezTo>
                  <a:pt x="5707962" y="3961848"/>
                  <a:pt x="5715433" y="3941422"/>
                  <a:pt x="5730185" y="3926669"/>
                </a:cubicBezTo>
                <a:cubicBezTo>
                  <a:pt x="5744938" y="3911917"/>
                  <a:pt x="5764608" y="3904540"/>
                  <a:pt x="5789196" y="3904540"/>
                </a:cubicBezTo>
                <a:cubicBezTo>
                  <a:pt x="5812459" y="3904540"/>
                  <a:pt x="5831326" y="3911491"/>
                  <a:pt x="5845795" y="3925393"/>
                </a:cubicBezTo>
                <a:cubicBezTo>
                  <a:pt x="5860263" y="3939294"/>
                  <a:pt x="5867498" y="3956364"/>
                  <a:pt x="5867498" y="3976601"/>
                </a:cubicBezTo>
                <a:cubicBezTo>
                  <a:pt x="5867498" y="3995893"/>
                  <a:pt x="5859554" y="4016367"/>
                  <a:pt x="5843667" y="4038023"/>
                </a:cubicBezTo>
                <a:cubicBezTo>
                  <a:pt x="5827779" y="4059679"/>
                  <a:pt x="5797234" y="4089042"/>
                  <a:pt x="5752030" y="4126113"/>
                </a:cubicBezTo>
                <a:cubicBezTo>
                  <a:pt x="5722903" y="4149944"/>
                  <a:pt x="5700633" y="4170938"/>
                  <a:pt x="5685218" y="4189095"/>
                </a:cubicBezTo>
                <a:cubicBezTo>
                  <a:pt x="5669804" y="4207252"/>
                  <a:pt x="5658597" y="4225693"/>
                  <a:pt x="5651599" y="4244417"/>
                </a:cubicBezTo>
                <a:cubicBezTo>
                  <a:pt x="5647249" y="4255765"/>
                  <a:pt x="5645263" y="4267586"/>
                  <a:pt x="5645642" y="4279880"/>
                </a:cubicBezTo>
                <a:lnTo>
                  <a:pt x="5920550" y="4279880"/>
                </a:lnTo>
                <a:lnTo>
                  <a:pt x="5920550" y="4230799"/>
                </a:lnTo>
                <a:lnTo>
                  <a:pt x="5716568" y="4230799"/>
                </a:lnTo>
                <a:cubicBezTo>
                  <a:pt x="5722242" y="4221532"/>
                  <a:pt x="5729429" y="4212311"/>
                  <a:pt x="5738129" y="4203138"/>
                </a:cubicBezTo>
                <a:cubicBezTo>
                  <a:pt x="5746829" y="4193965"/>
                  <a:pt x="5766499" y="4176517"/>
                  <a:pt x="5797139" y="4150795"/>
                </a:cubicBezTo>
                <a:cubicBezTo>
                  <a:pt x="5833831" y="4119777"/>
                  <a:pt x="5860074" y="4095378"/>
                  <a:pt x="5875867" y="4077600"/>
                </a:cubicBezTo>
                <a:cubicBezTo>
                  <a:pt x="5891660" y="4059821"/>
                  <a:pt x="5902961" y="4042893"/>
                  <a:pt x="5909770" y="4026817"/>
                </a:cubicBezTo>
                <a:cubicBezTo>
                  <a:pt x="5916579" y="4010740"/>
                  <a:pt x="5919983" y="3994380"/>
                  <a:pt x="5919983" y="3977736"/>
                </a:cubicBezTo>
                <a:cubicBezTo>
                  <a:pt x="5919983" y="3945015"/>
                  <a:pt x="5908351" y="3917591"/>
                  <a:pt x="5885087" y="3895462"/>
                </a:cubicBezTo>
                <a:cubicBezTo>
                  <a:pt x="5861824" y="3873333"/>
                  <a:pt x="5830238" y="3862269"/>
                  <a:pt x="5790330" y="3862269"/>
                </a:cubicBezTo>
                <a:close/>
                <a:moveTo>
                  <a:pt x="5386030" y="3861701"/>
                </a:moveTo>
                <a:lnTo>
                  <a:pt x="5348297" y="3941138"/>
                </a:lnTo>
                <a:lnTo>
                  <a:pt x="5390569" y="3941138"/>
                </a:lnTo>
                <a:lnTo>
                  <a:pt x="5452984" y="3861701"/>
                </a:lnTo>
                <a:close/>
                <a:moveTo>
                  <a:pt x="3340257" y="3861701"/>
                </a:moveTo>
                <a:lnTo>
                  <a:pt x="3302524" y="3941138"/>
                </a:lnTo>
                <a:lnTo>
                  <a:pt x="3344796" y="3941138"/>
                </a:lnTo>
                <a:lnTo>
                  <a:pt x="3407211" y="3861701"/>
                </a:lnTo>
                <a:close/>
                <a:moveTo>
                  <a:pt x="4746841" y="3217726"/>
                </a:moveTo>
                <a:lnTo>
                  <a:pt x="4853230" y="3217726"/>
                </a:lnTo>
                <a:cubicBezTo>
                  <a:pt x="4878196" y="3217726"/>
                  <a:pt x="4895312" y="3218956"/>
                  <a:pt x="4904580" y="3221415"/>
                </a:cubicBezTo>
                <a:cubicBezTo>
                  <a:pt x="4918954" y="3225386"/>
                  <a:pt x="4930539" y="3233567"/>
                  <a:pt x="4939334" y="3245955"/>
                </a:cubicBezTo>
                <a:cubicBezTo>
                  <a:pt x="4948129" y="3258343"/>
                  <a:pt x="4952526" y="3273238"/>
                  <a:pt x="4952526" y="3290638"/>
                </a:cubicBezTo>
                <a:cubicBezTo>
                  <a:pt x="4952526" y="3314659"/>
                  <a:pt x="4945055" y="3333288"/>
                  <a:pt x="4930114" y="3346528"/>
                </a:cubicBezTo>
                <a:cubicBezTo>
                  <a:pt x="4915172" y="3359767"/>
                  <a:pt x="4889922" y="3366387"/>
                  <a:pt x="4854365" y="3366387"/>
                </a:cubicBezTo>
                <a:lnTo>
                  <a:pt x="4746841" y="3366387"/>
                </a:lnTo>
                <a:close/>
                <a:moveTo>
                  <a:pt x="3880917" y="3214606"/>
                </a:moveTo>
                <a:lnTo>
                  <a:pt x="4012555" y="3214606"/>
                </a:lnTo>
                <a:cubicBezTo>
                  <a:pt x="4043385" y="3214606"/>
                  <a:pt x="4065939" y="3220942"/>
                  <a:pt x="4080219" y="3233614"/>
                </a:cubicBezTo>
                <a:cubicBezTo>
                  <a:pt x="4094498" y="3246286"/>
                  <a:pt x="4101638" y="3262457"/>
                  <a:pt x="4101638" y="3282127"/>
                </a:cubicBezTo>
                <a:cubicBezTo>
                  <a:pt x="4101638" y="3295556"/>
                  <a:pt x="4097950" y="3307992"/>
                  <a:pt x="4090574" y="3319434"/>
                </a:cubicBezTo>
                <a:cubicBezTo>
                  <a:pt x="4083198" y="3330877"/>
                  <a:pt x="4072417" y="3339199"/>
                  <a:pt x="4058232" y="3344400"/>
                </a:cubicBezTo>
                <a:cubicBezTo>
                  <a:pt x="4044047" y="3349601"/>
                  <a:pt x="4024377" y="3352202"/>
                  <a:pt x="3999221" y="3352202"/>
                </a:cubicBezTo>
                <a:lnTo>
                  <a:pt x="3880917" y="3352202"/>
                </a:lnTo>
                <a:close/>
                <a:moveTo>
                  <a:pt x="4426832" y="3208648"/>
                </a:moveTo>
                <a:cubicBezTo>
                  <a:pt x="4454257" y="3208648"/>
                  <a:pt x="4478987" y="3215599"/>
                  <a:pt x="4501021" y="3229500"/>
                </a:cubicBezTo>
                <a:cubicBezTo>
                  <a:pt x="4523056" y="3243402"/>
                  <a:pt x="4539794" y="3262977"/>
                  <a:pt x="4551237" y="3288227"/>
                </a:cubicBezTo>
                <a:cubicBezTo>
                  <a:pt x="4562679" y="3313476"/>
                  <a:pt x="4568401" y="3343029"/>
                  <a:pt x="4568401" y="3376884"/>
                </a:cubicBezTo>
                <a:cubicBezTo>
                  <a:pt x="4568401" y="3430410"/>
                  <a:pt x="4555019" y="3471736"/>
                  <a:pt x="4528257" y="3500863"/>
                </a:cubicBezTo>
                <a:cubicBezTo>
                  <a:pt x="4501494" y="3529990"/>
                  <a:pt x="4467402" y="3544553"/>
                  <a:pt x="4425981" y="3544553"/>
                </a:cubicBezTo>
                <a:cubicBezTo>
                  <a:pt x="4385317" y="3544553"/>
                  <a:pt x="4351509" y="3530131"/>
                  <a:pt x="4324557" y="3501288"/>
                </a:cubicBezTo>
                <a:cubicBezTo>
                  <a:pt x="4297605" y="3472445"/>
                  <a:pt x="4284130" y="3432963"/>
                  <a:pt x="4284130" y="3382842"/>
                </a:cubicBezTo>
                <a:cubicBezTo>
                  <a:pt x="4284130" y="3320238"/>
                  <a:pt x="4298173" y="3275555"/>
                  <a:pt x="4326260" y="3248792"/>
                </a:cubicBezTo>
                <a:cubicBezTo>
                  <a:pt x="4354346" y="3222029"/>
                  <a:pt x="4387871" y="3208648"/>
                  <a:pt x="4426832" y="3208648"/>
                </a:cubicBezTo>
                <a:close/>
                <a:moveTo>
                  <a:pt x="5415539" y="3168646"/>
                </a:moveTo>
                <a:lnTo>
                  <a:pt x="5415539" y="3584555"/>
                </a:lnTo>
                <a:lnTo>
                  <a:pt x="5470578" y="3584555"/>
                </a:lnTo>
                <a:lnTo>
                  <a:pt x="5470578" y="3168646"/>
                </a:lnTo>
                <a:close/>
                <a:moveTo>
                  <a:pt x="5263139" y="3168646"/>
                </a:moveTo>
                <a:lnTo>
                  <a:pt x="5263139" y="3584555"/>
                </a:lnTo>
                <a:lnTo>
                  <a:pt x="5318178" y="3584555"/>
                </a:lnTo>
                <a:lnTo>
                  <a:pt x="5318178" y="3168646"/>
                </a:lnTo>
                <a:close/>
                <a:moveTo>
                  <a:pt x="4691802" y="3168646"/>
                </a:moveTo>
                <a:lnTo>
                  <a:pt x="4691802" y="3584555"/>
                </a:lnTo>
                <a:lnTo>
                  <a:pt x="4746841" y="3584555"/>
                </a:lnTo>
                <a:lnTo>
                  <a:pt x="4746841" y="3415468"/>
                </a:lnTo>
                <a:lnTo>
                  <a:pt x="4853514" y="3415468"/>
                </a:lnTo>
                <a:cubicBezTo>
                  <a:pt x="4912335" y="3415468"/>
                  <a:pt x="4952999" y="3403221"/>
                  <a:pt x="4975506" y="3378728"/>
                </a:cubicBezTo>
                <a:cubicBezTo>
                  <a:pt x="4998013" y="3354235"/>
                  <a:pt x="5009267" y="3324304"/>
                  <a:pt x="5009267" y="3288936"/>
                </a:cubicBezTo>
                <a:cubicBezTo>
                  <a:pt x="5009267" y="3268320"/>
                  <a:pt x="5005058" y="3249407"/>
                  <a:pt x="4996642" y="3232195"/>
                </a:cubicBezTo>
                <a:cubicBezTo>
                  <a:pt x="4988225" y="3214984"/>
                  <a:pt x="4977114" y="3201603"/>
                  <a:pt x="4963307" y="3192051"/>
                </a:cubicBezTo>
                <a:cubicBezTo>
                  <a:pt x="4949500" y="3182500"/>
                  <a:pt x="4932383" y="3176022"/>
                  <a:pt x="4911956" y="3172618"/>
                </a:cubicBezTo>
                <a:cubicBezTo>
                  <a:pt x="4897393" y="3169970"/>
                  <a:pt x="4876304" y="3168646"/>
                  <a:pt x="4848691" y="3168646"/>
                </a:cubicBezTo>
                <a:close/>
                <a:moveTo>
                  <a:pt x="3825878" y="3168646"/>
                </a:moveTo>
                <a:lnTo>
                  <a:pt x="3825878" y="3584555"/>
                </a:lnTo>
                <a:lnTo>
                  <a:pt x="3880917" y="3584555"/>
                </a:lnTo>
                <a:lnTo>
                  <a:pt x="3880917" y="3399864"/>
                </a:lnTo>
                <a:lnTo>
                  <a:pt x="3944750" y="3399864"/>
                </a:lnTo>
                <a:cubicBezTo>
                  <a:pt x="3958935" y="3399864"/>
                  <a:pt x="3969149" y="3400526"/>
                  <a:pt x="3975390" y="3401850"/>
                </a:cubicBezTo>
                <a:cubicBezTo>
                  <a:pt x="3983901" y="3403931"/>
                  <a:pt x="3992271" y="3407619"/>
                  <a:pt x="4000498" y="3412915"/>
                </a:cubicBezTo>
                <a:cubicBezTo>
                  <a:pt x="4008725" y="3418210"/>
                  <a:pt x="4018040" y="3427478"/>
                  <a:pt x="4028443" y="3440717"/>
                </a:cubicBezTo>
                <a:cubicBezTo>
                  <a:pt x="4038845" y="3453957"/>
                  <a:pt x="4052085" y="3473060"/>
                  <a:pt x="4068161" y="3498026"/>
                </a:cubicBezTo>
                <a:lnTo>
                  <a:pt x="4123200" y="3584555"/>
                </a:lnTo>
                <a:lnTo>
                  <a:pt x="4192424" y="3584555"/>
                </a:lnTo>
                <a:lnTo>
                  <a:pt x="4120079" y="3471357"/>
                </a:lnTo>
                <a:cubicBezTo>
                  <a:pt x="4105705" y="3449229"/>
                  <a:pt x="4090479" y="3430788"/>
                  <a:pt x="4074403" y="3416035"/>
                </a:cubicBezTo>
                <a:cubicBezTo>
                  <a:pt x="4066837" y="3409226"/>
                  <a:pt x="4055773" y="3402323"/>
                  <a:pt x="4041210" y="3395325"/>
                </a:cubicBezTo>
                <a:cubicBezTo>
                  <a:pt x="4081117" y="3389840"/>
                  <a:pt x="4110622" y="3376979"/>
                  <a:pt x="4129725" y="3356741"/>
                </a:cubicBezTo>
                <a:cubicBezTo>
                  <a:pt x="4148828" y="3336504"/>
                  <a:pt x="4158379" y="3311632"/>
                  <a:pt x="4158379" y="3282127"/>
                </a:cubicBezTo>
                <a:cubicBezTo>
                  <a:pt x="4158379" y="3259242"/>
                  <a:pt x="4152610" y="3238342"/>
                  <a:pt x="4141073" y="3219429"/>
                </a:cubicBezTo>
                <a:cubicBezTo>
                  <a:pt x="4129536" y="3200515"/>
                  <a:pt x="4114121" y="3187323"/>
                  <a:pt x="4094829" y="3179852"/>
                </a:cubicBezTo>
                <a:cubicBezTo>
                  <a:pt x="4075538" y="3172381"/>
                  <a:pt x="4047357" y="3168646"/>
                  <a:pt x="4010286" y="3168646"/>
                </a:cubicBezTo>
                <a:close/>
                <a:moveTo>
                  <a:pt x="3681990" y="3168646"/>
                </a:moveTo>
                <a:lnTo>
                  <a:pt x="3681990" y="3584555"/>
                </a:lnTo>
                <a:lnTo>
                  <a:pt x="3737028" y="3584555"/>
                </a:lnTo>
                <a:lnTo>
                  <a:pt x="3737028" y="3168646"/>
                </a:lnTo>
                <a:close/>
                <a:moveTo>
                  <a:pt x="4426549" y="3161269"/>
                </a:moveTo>
                <a:cubicBezTo>
                  <a:pt x="4367917" y="3161269"/>
                  <a:pt x="4320065" y="3180798"/>
                  <a:pt x="4282995" y="3219854"/>
                </a:cubicBezTo>
                <a:cubicBezTo>
                  <a:pt x="4245924" y="3258911"/>
                  <a:pt x="4227389" y="3312956"/>
                  <a:pt x="4227389" y="3381991"/>
                </a:cubicBezTo>
                <a:cubicBezTo>
                  <a:pt x="4227389" y="3418494"/>
                  <a:pt x="4235333" y="3453106"/>
                  <a:pt x="4251220" y="3485826"/>
                </a:cubicBezTo>
                <a:cubicBezTo>
                  <a:pt x="4267107" y="3518547"/>
                  <a:pt x="4290466" y="3544364"/>
                  <a:pt x="4321295" y="3563277"/>
                </a:cubicBezTo>
                <a:cubicBezTo>
                  <a:pt x="4352124" y="3582191"/>
                  <a:pt x="4387114" y="3591648"/>
                  <a:pt x="4426265" y="3591648"/>
                </a:cubicBezTo>
                <a:cubicBezTo>
                  <a:pt x="4462390" y="3591648"/>
                  <a:pt x="4496056" y="3583089"/>
                  <a:pt x="4527264" y="3565973"/>
                </a:cubicBezTo>
                <a:cubicBezTo>
                  <a:pt x="4558471" y="3548856"/>
                  <a:pt x="4582586" y="3523654"/>
                  <a:pt x="4599608" y="3490366"/>
                </a:cubicBezTo>
                <a:cubicBezTo>
                  <a:pt x="4616630" y="3457078"/>
                  <a:pt x="4625141" y="3419345"/>
                  <a:pt x="4625141" y="3377168"/>
                </a:cubicBezTo>
                <a:cubicBezTo>
                  <a:pt x="4625141" y="3335558"/>
                  <a:pt x="4617056" y="3298346"/>
                  <a:pt x="4600885" y="3265531"/>
                </a:cubicBezTo>
                <a:cubicBezTo>
                  <a:pt x="4584714" y="3232715"/>
                  <a:pt x="4561214" y="3207135"/>
                  <a:pt x="4530384" y="3188789"/>
                </a:cubicBezTo>
                <a:cubicBezTo>
                  <a:pt x="4499555" y="3170443"/>
                  <a:pt x="4464943" y="3161269"/>
                  <a:pt x="4426549" y="3161269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56EDD5D-D460-082B-DE88-0D2DFF6A1EB1}"/>
              </a:ext>
            </a:extLst>
          </p:cNvPr>
          <p:cNvSpPr txBox="1"/>
          <p:nvPr/>
        </p:nvSpPr>
        <p:spPr>
          <a:xfrm>
            <a:off x="39580868" y="53311245"/>
            <a:ext cx="91439999" cy="91440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1972503" y="4128666"/>
                </a:moveTo>
                <a:lnTo>
                  <a:pt x="1972503" y="4147391"/>
                </a:lnTo>
                <a:cubicBezTo>
                  <a:pt x="1972503" y="4169898"/>
                  <a:pt x="1969761" y="4186920"/>
                  <a:pt x="1964276" y="4198457"/>
                </a:cubicBezTo>
                <a:cubicBezTo>
                  <a:pt x="1957089" y="4213399"/>
                  <a:pt x="1945835" y="4225173"/>
                  <a:pt x="1930515" y="4233778"/>
                </a:cubicBezTo>
                <a:cubicBezTo>
                  <a:pt x="1915195" y="4242384"/>
                  <a:pt x="1897700" y="4246687"/>
                  <a:pt x="1878030" y="4246687"/>
                </a:cubicBezTo>
                <a:cubicBezTo>
                  <a:pt x="1858170" y="4246687"/>
                  <a:pt x="1843087" y="4242148"/>
                  <a:pt x="1832779" y="4233069"/>
                </a:cubicBezTo>
                <a:cubicBezTo>
                  <a:pt x="1822471" y="4223991"/>
                  <a:pt x="1817317" y="4212642"/>
                  <a:pt x="1817317" y="4199025"/>
                </a:cubicBezTo>
                <a:cubicBezTo>
                  <a:pt x="1817317" y="4190135"/>
                  <a:pt x="1819682" y="4182050"/>
                  <a:pt x="1824410" y="4174768"/>
                </a:cubicBezTo>
                <a:cubicBezTo>
                  <a:pt x="1829138" y="4167486"/>
                  <a:pt x="1835853" y="4161954"/>
                  <a:pt x="1844553" y="4158171"/>
                </a:cubicBezTo>
                <a:cubicBezTo>
                  <a:pt x="1853253" y="4154389"/>
                  <a:pt x="1868100" y="4150984"/>
                  <a:pt x="1889094" y="4147958"/>
                </a:cubicBezTo>
                <a:cubicBezTo>
                  <a:pt x="1926165" y="4142662"/>
                  <a:pt x="1953968" y="4136232"/>
                  <a:pt x="1972503" y="4128666"/>
                </a:cubicBezTo>
                <a:close/>
                <a:moveTo>
                  <a:pt x="7103818" y="4103700"/>
                </a:moveTo>
                <a:lnTo>
                  <a:pt x="7103818" y="4155051"/>
                </a:lnTo>
                <a:lnTo>
                  <a:pt x="7260706" y="4155051"/>
                </a:lnTo>
                <a:lnTo>
                  <a:pt x="7260706" y="4103700"/>
                </a:lnTo>
                <a:close/>
                <a:moveTo>
                  <a:pt x="4807554" y="4014050"/>
                </a:moveTo>
                <a:cubicBezTo>
                  <a:pt x="4832708" y="4014050"/>
                  <a:pt x="4853750" y="4023649"/>
                  <a:pt x="4870678" y="4042846"/>
                </a:cubicBezTo>
                <a:cubicBezTo>
                  <a:pt x="4887605" y="4062043"/>
                  <a:pt x="4896069" y="4090272"/>
                  <a:pt x="4896069" y="4127531"/>
                </a:cubicBezTo>
                <a:cubicBezTo>
                  <a:pt x="4896069" y="4167061"/>
                  <a:pt x="4887652" y="4196471"/>
                  <a:pt x="4870819" y="4215763"/>
                </a:cubicBezTo>
                <a:cubicBezTo>
                  <a:pt x="4853986" y="4235055"/>
                  <a:pt x="4832898" y="4244701"/>
                  <a:pt x="4807554" y="4244701"/>
                </a:cubicBezTo>
                <a:cubicBezTo>
                  <a:pt x="4782020" y="4244701"/>
                  <a:pt x="4760837" y="4235102"/>
                  <a:pt x="4744004" y="4215905"/>
                </a:cubicBezTo>
                <a:cubicBezTo>
                  <a:pt x="4727171" y="4196708"/>
                  <a:pt x="4718754" y="4167817"/>
                  <a:pt x="4718754" y="4129234"/>
                </a:cubicBezTo>
                <a:cubicBezTo>
                  <a:pt x="4718754" y="4090650"/>
                  <a:pt x="4727171" y="4061807"/>
                  <a:pt x="4744004" y="4042704"/>
                </a:cubicBezTo>
                <a:cubicBezTo>
                  <a:pt x="4760837" y="4023601"/>
                  <a:pt x="4782020" y="4014050"/>
                  <a:pt x="4807554" y="4014050"/>
                </a:cubicBezTo>
                <a:close/>
                <a:moveTo>
                  <a:pt x="4475192" y="4014050"/>
                </a:moveTo>
                <a:cubicBezTo>
                  <a:pt x="4498456" y="4014050"/>
                  <a:pt x="4518032" y="4023696"/>
                  <a:pt x="4533919" y="4042988"/>
                </a:cubicBezTo>
                <a:cubicBezTo>
                  <a:pt x="4549806" y="4062280"/>
                  <a:pt x="4557750" y="4092541"/>
                  <a:pt x="4557750" y="4133773"/>
                </a:cubicBezTo>
                <a:cubicBezTo>
                  <a:pt x="4557750" y="4171222"/>
                  <a:pt x="4549948" y="4199072"/>
                  <a:pt x="4534345" y="4217324"/>
                </a:cubicBezTo>
                <a:cubicBezTo>
                  <a:pt x="4518741" y="4235575"/>
                  <a:pt x="4499780" y="4244701"/>
                  <a:pt x="4477462" y="4244701"/>
                </a:cubicBezTo>
                <a:cubicBezTo>
                  <a:pt x="4455333" y="4244701"/>
                  <a:pt x="4436136" y="4235150"/>
                  <a:pt x="4419870" y="4216047"/>
                </a:cubicBezTo>
                <a:cubicBezTo>
                  <a:pt x="4403605" y="4196944"/>
                  <a:pt x="4395472" y="4168101"/>
                  <a:pt x="4395472" y="4129517"/>
                </a:cubicBezTo>
                <a:cubicBezTo>
                  <a:pt x="4395472" y="4089610"/>
                  <a:pt x="4403085" y="4060388"/>
                  <a:pt x="4418310" y="4041853"/>
                </a:cubicBezTo>
                <a:cubicBezTo>
                  <a:pt x="4433535" y="4023318"/>
                  <a:pt x="4452496" y="4014050"/>
                  <a:pt x="4475192" y="4014050"/>
                </a:cubicBezTo>
                <a:close/>
                <a:moveTo>
                  <a:pt x="3836003" y="4014050"/>
                </a:moveTo>
                <a:cubicBezTo>
                  <a:pt x="3861158" y="4014050"/>
                  <a:pt x="3882200" y="4023649"/>
                  <a:pt x="3899127" y="4042846"/>
                </a:cubicBezTo>
                <a:cubicBezTo>
                  <a:pt x="3916055" y="4062043"/>
                  <a:pt x="3924519" y="4090272"/>
                  <a:pt x="3924519" y="4127531"/>
                </a:cubicBezTo>
                <a:cubicBezTo>
                  <a:pt x="3924519" y="4167061"/>
                  <a:pt x="3916102" y="4196471"/>
                  <a:pt x="3899269" y="4215763"/>
                </a:cubicBezTo>
                <a:cubicBezTo>
                  <a:pt x="3882436" y="4235055"/>
                  <a:pt x="3861348" y="4244701"/>
                  <a:pt x="3836003" y="4244701"/>
                </a:cubicBezTo>
                <a:cubicBezTo>
                  <a:pt x="3810470" y="4244701"/>
                  <a:pt x="3789287" y="4235102"/>
                  <a:pt x="3772454" y="4215905"/>
                </a:cubicBezTo>
                <a:cubicBezTo>
                  <a:pt x="3755621" y="4196708"/>
                  <a:pt x="3747204" y="4167817"/>
                  <a:pt x="3747204" y="4129234"/>
                </a:cubicBezTo>
                <a:cubicBezTo>
                  <a:pt x="3747204" y="4090650"/>
                  <a:pt x="3755621" y="4061807"/>
                  <a:pt x="3772454" y="4042704"/>
                </a:cubicBezTo>
                <a:cubicBezTo>
                  <a:pt x="3789287" y="4023601"/>
                  <a:pt x="3810470" y="4014050"/>
                  <a:pt x="3836003" y="4014050"/>
                </a:cubicBezTo>
                <a:close/>
                <a:moveTo>
                  <a:pt x="2712053" y="4014050"/>
                </a:moveTo>
                <a:cubicBezTo>
                  <a:pt x="2737208" y="4014050"/>
                  <a:pt x="2758250" y="4023649"/>
                  <a:pt x="2775177" y="4042846"/>
                </a:cubicBezTo>
                <a:cubicBezTo>
                  <a:pt x="2792105" y="4062043"/>
                  <a:pt x="2800569" y="4090272"/>
                  <a:pt x="2800569" y="4127531"/>
                </a:cubicBezTo>
                <a:cubicBezTo>
                  <a:pt x="2800569" y="4167061"/>
                  <a:pt x="2792152" y="4196471"/>
                  <a:pt x="2775319" y="4215763"/>
                </a:cubicBezTo>
                <a:cubicBezTo>
                  <a:pt x="2758486" y="4235055"/>
                  <a:pt x="2737398" y="4244701"/>
                  <a:pt x="2712053" y="4244701"/>
                </a:cubicBezTo>
                <a:cubicBezTo>
                  <a:pt x="2686520" y="4244701"/>
                  <a:pt x="2665337" y="4235102"/>
                  <a:pt x="2648504" y="4215905"/>
                </a:cubicBezTo>
                <a:cubicBezTo>
                  <a:pt x="2631671" y="4196708"/>
                  <a:pt x="2623254" y="4167817"/>
                  <a:pt x="2623254" y="4129234"/>
                </a:cubicBezTo>
                <a:cubicBezTo>
                  <a:pt x="2623254" y="4090650"/>
                  <a:pt x="2631671" y="4061807"/>
                  <a:pt x="2648504" y="4042704"/>
                </a:cubicBezTo>
                <a:cubicBezTo>
                  <a:pt x="2665337" y="4023601"/>
                  <a:pt x="2686520" y="4014050"/>
                  <a:pt x="2712053" y="4014050"/>
                </a:cubicBezTo>
                <a:close/>
                <a:moveTo>
                  <a:pt x="1380418" y="4014050"/>
                </a:moveTo>
                <a:cubicBezTo>
                  <a:pt x="1403493" y="4014050"/>
                  <a:pt x="1423210" y="4023412"/>
                  <a:pt x="1439570" y="4042137"/>
                </a:cubicBezTo>
                <a:cubicBezTo>
                  <a:pt x="1455931" y="4060861"/>
                  <a:pt x="1464111" y="4088664"/>
                  <a:pt x="1464111" y="4125545"/>
                </a:cubicBezTo>
                <a:cubicBezTo>
                  <a:pt x="1464111" y="4164129"/>
                  <a:pt x="1456167" y="4192452"/>
                  <a:pt x="1440280" y="4210515"/>
                </a:cubicBezTo>
                <a:cubicBezTo>
                  <a:pt x="1424392" y="4228577"/>
                  <a:pt x="1404722" y="4237608"/>
                  <a:pt x="1381269" y="4237608"/>
                </a:cubicBezTo>
                <a:cubicBezTo>
                  <a:pt x="1357628" y="4237608"/>
                  <a:pt x="1337958" y="4228530"/>
                  <a:pt x="1322259" y="4210373"/>
                </a:cubicBezTo>
                <a:cubicBezTo>
                  <a:pt x="1306561" y="4192216"/>
                  <a:pt x="1298712" y="4163373"/>
                  <a:pt x="1298712" y="4123843"/>
                </a:cubicBezTo>
                <a:cubicBezTo>
                  <a:pt x="1298712" y="4087529"/>
                  <a:pt x="1306655" y="4060152"/>
                  <a:pt x="1322543" y="4041711"/>
                </a:cubicBezTo>
                <a:cubicBezTo>
                  <a:pt x="1338430" y="4023270"/>
                  <a:pt x="1357722" y="4014050"/>
                  <a:pt x="1380418" y="4014050"/>
                </a:cubicBezTo>
                <a:close/>
                <a:moveTo>
                  <a:pt x="1064228" y="4014050"/>
                </a:moveTo>
                <a:cubicBezTo>
                  <a:pt x="1089383" y="4014050"/>
                  <a:pt x="1110425" y="4023649"/>
                  <a:pt x="1127352" y="4042846"/>
                </a:cubicBezTo>
                <a:cubicBezTo>
                  <a:pt x="1144280" y="4062043"/>
                  <a:pt x="1152744" y="4090272"/>
                  <a:pt x="1152744" y="4127531"/>
                </a:cubicBezTo>
                <a:cubicBezTo>
                  <a:pt x="1152744" y="4167061"/>
                  <a:pt x="1144327" y="4196471"/>
                  <a:pt x="1127494" y="4215763"/>
                </a:cubicBezTo>
                <a:cubicBezTo>
                  <a:pt x="1110661" y="4235055"/>
                  <a:pt x="1089573" y="4244701"/>
                  <a:pt x="1064228" y="4244701"/>
                </a:cubicBezTo>
                <a:cubicBezTo>
                  <a:pt x="1038695" y="4244701"/>
                  <a:pt x="1017512" y="4235102"/>
                  <a:pt x="1000679" y="4215905"/>
                </a:cubicBezTo>
                <a:cubicBezTo>
                  <a:pt x="983846" y="4196708"/>
                  <a:pt x="975429" y="4167817"/>
                  <a:pt x="975429" y="4129234"/>
                </a:cubicBezTo>
                <a:cubicBezTo>
                  <a:pt x="975429" y="4090650"/>
                  <a:pt x="983846" y="4061807"/>
                  <a:pt x="1000679" y="4042704"/>
                </a:cubicBezTo>
                <a:cubicBezTo>
                  <a:pt x="1017512" y="4023601"/>
                  <a:pt x="1038695" y="4014050"/>
                  <a:pt x="1064228" y="4014050"/>
                </a:cubicBezTo>
                <a:close/>
                <a:moveTo>
                  <a:pt x="5137929" y="4013766"/>
                </a:moveTo>
                <a:cubicBezTo>
                  <a:pt x="5160058" y="4013766"/>
                  <a:pt x="5178924" y="4023128"/>
                  <a:pt x="5194528" y="4041853"/>
                </a:cubicBezTo>
                <a:cubicBezTo>
                  <a:pt x="5210132" y="4060577"/>
                  <a:pt x="5217933" y="4089610"/>
                  <a:pt x="5217933" y="4128950"/>
                </a:cubicBezTo>
                <a:cubicBezTo>
                  <a:pt x="5217933" y="4167344"/>
                  <a:pt x="5209800" y="4196235"/>
                  <a:pt x="5193535" y="4215621"/>
                </a:cubicBezTo>
                <a:cubicBezTo>
                  <a:pt x="5177269" y="4235008"/>
                  <a:pt x="5157977" y="4244701"/>
                  <a:pt x="5135659" y="4244701"/>
                </a:cubicBezTo>
                <a:cubicBezTo>
                  <a:pt x="5108234" y="4244701"/>
                  <a:pt x="5086484" y="4231556"/>
                  <a:pt x="5070408" y="4205266"/>
                </a:cubicBezTo>
                <a:cubicBezTo>
                  <a:pt x="5060572" y="4189190"/>
                  <a:pt x="5055655" y="4163089"/>
                  <a:pt x="5055655" y="4126964"/>
                </a:cubicBezTo>
                <a:cubicBezTo>
                  <a:pt x="5055655" y="4090272"/>
                  <a:pt x="5063788" y="4062232"/>
                  <a:pt x="5080053" y="4042846"/>
                </a:cubicBezTo>
                <a:cubicBezTo>
                  <a:pt x="5096319" y="4023459"/>
                  <a:pt x="5115611" y="4013766"/>
                  <a:pt x="5137929" y="4013766"/>
                </a:cubicBezTo>
                <a:close/>
                <a:moveTo>
                  <a:pt x="4166379" y="4013766"/>
                </a:moveTo>
                <a:cubicBezTo>
                  <a:pt x="4188507" y="4013766"/>
                  <a:pt x="4207374" y="4023128"/>
                  <a:pt x="4222977" y="4041853"/>
                </a:cubicBezTo>
                <a:cubicBezTo>
                  <a:pt x="4238581" y="4060577"/>
                  <a:pt x="4246383" y="4089610"/>
                  <a:pt x="4246383" y="4128950"/>
                </a:cubicBezTo>
                <a:cubicBezTo>
                  <a:pt x="4246383" y="4167344"/>
                  <a:pt x="4238250" y="4196235"/>
                  <a:pt x="4221985" y="4215621"/>
                </a:cubicBezTo>
                <a:cubicBezTo>
                  <a:pt x="4205719" y="4235008"/>
                  <a:pt x="4186427" y="4244701"/>
                  <a:pt x="4164109" y="4244701"/>
                </a:cubicBezTo>
                <a:cubicBezTo>
                  <a:pt x="4136684" y="4244701"/>
                  <a:pt x="4114934" y="4231556"/>
                  <a:pt x="4098857" y="4205266"/>
                </a:cubicBezTo>
                <a:cubicBezTo>
                  <a:pt x="4089022" y="4189190"/>
                  <a:pt x="4084105" y="4163089"/>
                  <a:pt x="4084105" y="4126964"/>
                </a:cubicBezTo>
                <a:cubicBezTo>
                  <a:pt x="4084105" y="4090272"/>
                  <a:pt x="4092237" y="4062232"/>
                  <a:pt x="4108503" y="4042846"/>
                </a:cubicBezTo>
                <a:cubicBezTo>
                  <a:pt x="4124769" y="4023459"/>
                  <a:pt x="4144060" y="4013766"/>
                  <a:pt x="4166379" y="4013766"/>
                </a:cubicBezTo>
                <a:close/>
                <a:moveTo>
                  <a:pt x="3333164" y="4013766"/>
                </a:moveTo>
                <a:cubicBezTo>
                  <a:pt x="3359076" y="4013766"/>
                  <a:pt x="3380164" y="4023601"/>
                  <a:pt x="3396430" y="4043271"/>
                </a:cubicBezTo>
                <a:cubicBezTo>
                  <a:pt x="3407022" y="4055943"/>
                  <a:pt x="3413452" y="4074952"/>
                  <a:pt x="3415722" y="4100296"/>
                </a:cubicBezTo>
                <a:lnTo>
                  <a:pt x="3247486" y="4100296"/>
                </a:lnTo>
                <a:cubicBezTo>
                  <a:pt x="3249188" y="4074006"/>
                  <a:pt x="3258030" y="4053012"/>
                  <a:pt x="3274012" y="4037314"/>
                </a:cubicBezTo>
                <a:cubicBezTo>
                  <a:pt x="3289994" y="4021615"/>
                  <a:pt x="3309711" y="4013766"/>
                  <a:pt x="3333164" y="4013766"/>
                </a:cubicBezTo>
                <a:close/>
                <a:moveTo>
                  <a:pt x="556687" y="4011780"/>
                </a:moveTo>
                <a:cubicBezTo>
                  <a:pt x="578627" y="4011780"/>
                  <a:pt x="597493" y="4021332"/>
                  <a:pt x="613286" y="4040434"/>
                </a:cubicBezTo>
                <a:cubicBezTo>
                  <a:pt x="629079" y="4059537"/>
                  <a:pt x="636975" y="4088286"/>
                  <a:pt x="636975" y="4126680"/>
                </a:cubicBezTo>
                <a:cubicBezTo>
                  <a:pt x="636975" y="4166966"/>
                  <a:pt x="628890" y="4196708"/>
                  <a:pt x="612719" y="4215905"/>
                </a:cubicBezTo>
                <a:cubicBezTo>
                  <a:pt x="596548" y="4235102"/>
                  <a:pt x="577114" y="4244701"/>
                  <a:pt x="554418" y="4244701"/>
                </a:cubicBezTo>
                <a:cubicBezTo>
                  <a:pt x="532100" y="4244701"/>
                  <a:pt x="513091" y="4235433"/>
                  <a:pt x="497393" y="4216898"/>
                </a:cubicBezTo>
                <a:cubicBezTo>
                  <a:pt x="481695" y="4198363"/>
                  <a:pt x="473846" y="4169709"/>
                  <a:pt x="473846" y="4130936"/>
                </a:cubicBezTo>
                <a:cubicBezTo>
                  <a:pt x="473846" y="4092163"/>
                  <a:pt x="482215" y="4062610"/>
                  <a:pt x="498954" y="4042278"/>
                </a:cubicBezTo>
                <a:cubicBezTo>
                  <a:pt x="515692" y="4021946"/>
                  <a:pt x="534937" y="4011780"/>
                  <a:pt x="556687" y="4011780"/>
                </a:cubicBezTo>
                <a:close/>
                <a:moveTo>
                  <a:pt x="5350850" y="3978587"/>
                </a:moveTo>
                <a:lnTo>
                  <a:pt x="5350850" y="4279880"/>
                </a:lnTo>
                <a:lnTo>
                  <a:pt x="5401917" y="4279880"/>
                </a:lnTo>
                <a:lnTo>
                  <a:pt x="5401917" y="3978587"/>
                </a:lnTo>
                <a:close/>
                <a:moveTo>
                  <a:pt x="2882703" y="3978587"/>
                </a:moveTo>
                <a:lnTo>
                  <a:pt x="2997320" y="4279880"/>
                </a:lnTo>
                <a:lnTo>
                  <a:pt x="3044982" y="4279880"/>
                </a:lnTo>
                <a:lnTo>
                  <a:pt x="3159031" y="3978587"/>
                </a:lnTo>
                <a:lnTo>
                  <a:pt x="3106546" y="3978587"/>
                </a:lnTo>
                <a:lnTo>
                  <a:pt x="3039592" y="4162427"/>
                </a:lnTo>
                <a:cubicBezTo>
                  <a:pt x="3031459" y="4184745"/>
                  <a:pt x="3025122" y="4203848"/>
                  <a:pt x="3020583" y="4219735"/>
                </a:cubicBezTo>
                <a:cubicBezTo>
                  <a:pt x="3014720" y="4198741"/>
                  <a:pt x="3008290" y="4178503"/>
                  <a:pt x="3001292" y="4159022"/>
                </a:cubicBezTo>
                <a:lnTo>
                  <a:pt x="2936607" y="3978587"/>
                </a:lnTo>
                <a:close/>
                <a:moveTo>
                  <a:pt x="4807554" y="3971778"/>
                </a:moveTo>
                <a:cubicBezTo>
                  <a:pt x="4770294" y="3971778"/>
                  <a:pt x="4738708" y="3982937"/>
                  <a:pt x="4712797" y="4005255"/>
                </a:cubicBezTo>
                <a:cubicBezTo>
                  <a:pt x="4681778" y="4032112"/>
                  <a:pt x="4666269" y="4073439"/>
                  <a:pt x="4666269" y="4129234"/>
                </a:cubicBezTo>
                <a:cubicBezTo>
                  <a:pt x="4666269" y="4180111"/>
                  <a:pt x="4679272" y="4219073"/>
                  <a:pt x="4705278" y="4246119"/>
                </a:cubicBezTo>
                <a:cubicBezTo>
                  <a:pt x="4731284" y="4273166"/>
                  <a:pt x="4765376" y="4286689"/>
                  <a:pt x="4807554" y="4286689"/>
                </a:cubicBezTo>
                <a:cubicBezTo>
                  <a:pt x="4833843" y="4286689"/>
                  <a:pt x="4858100" y="4280542"/>
                  <a:pt x="4880324" y="4268248"/>
                </a:cubicBezTo>
                <a:cubicBezTo>
                  <a:pt x="4902547" y="4255954"/>
                  <a:pt x="4919475" y="4238696"/>
                  <a:pt x="4931106" y="4216472"/>
                </a:cubicBezTo>
                <a:cubicBezTo>
                  <a:pt x="4942738" y="4194249"/>
                  <a:pt x="4948554" y="4163751"/>
                  <a:pt x="4948554" y="4124978"/>
                </a:cubicBezTo>
                <a:cubicBezTo>
                  <a:pt x="4948554" y="4077127"/>
                  <a:pt x="4935409" y="4039631"/>
                  <a:pt x="4909119" y="4012490"/>
                </a:cubicBezTo>
                <a:cubicBezTo>
                  <a:pt x="4882829" y="3985349"/>
                  <a:pt x="4848974" y="3971778"/>
                  <a:pt x="4807554" y="3971778"/>
                </a:cubicBezTo>
                <a:close/>
                <a:moveTo>
                  <a:pt x="3836003" y="3971778"/>
                </a:moveTo>
                <a:cubicBezTo>
                  <a:pt x="3798743" y="3971778"/>
                  <a:pt x="3767158" y="3982937"/>
                  <a:pt x="3741246" y="4005255"/>
                </a:cubicBezTo>
                <a:cubicBezTo>
                  <a:pt x="3710228" y="4032112"/>
                  <a:pt x="3694719" y="4073439"/>
                  <a:pt x="3694719" y="4129234"/>
                </a:cubicBezTo>
                <a:cubicBezTo>
                  <a:pt x="3694719" y="4180111"/>
                  <a:pt x="3707722" y="4219073"/>
                  <a:pt x="3733728" y="4246119"/>
                </a:cubicBezTo>
                <a:cubicBezTo>
                  <a:pt x="3759734" y="4273166"/>
                  <a:pt x="3793826" y="4286689"/>
                  <a:pt x="3836003" y="4286689"/>
                </a:cubicBezTo>
                <a:cubicBezTo>
                  <a:pt x="3862293" y="4286689"/>
                  <a:pt x="3886550" y="4280542"/>
                  <a:pt x="3908773" y="4268248"/>
                </a:cubicBezTo>
                <a:cubicBezTo>
                  <a:pt x="3930997" y="4255954"/>
                  <a:pt x="3947925" y="4238696"/>
                  <a:pt x="3959556" y="4216472"/>
                </a:cubicBezTo>
                <a:cubicBezTo>
                  <a:pt x="3971188" y="4194249"/>
                  <a:pt x="3977004" y="4163751"/>
                  <a:pt x="3977004" y="4124978"/>
                </a:cubicBezTo>
                <a:cubicBezTo>
                  <a:pt x="3977004" y="4077127"/>
                  <a:pt x="3963859" y="4039631"/>
                  <a:pt x="3937569" y="4012490"/>
                </a:cubicBezTo>
                <a:cubicBezTo>
                  <a:pt x="3911279" y="3985349"/>
                  <a:pt x="3877424" y="3971778"/>
                  <a:pt x="3836003" y="3971778"/>
                </a:cubicBezTo>
                <a:close/>
                <a:moveTo>
                  <a:pt x="3332597" y="3971778"/>
                </a:moveTo>
                <a:cubicBezTo>
                  <a:pt x="3290987" y="3971778"/>
                  <a:pt x="3257132" y="3985774"/>
                  <a:pt x="3231031" y="4013766"/>
                </a:cubicBezTo>
                <a:cubicBezTo>
                  <a:pt x="3204930" y="4041758"/>
                  <a:pt x="3191880" y="4081099"/>
                  <a:pt x="3191880" y="4131787"/>
                </a:cubicBezTo>
                <a:cubicBezTo>
                  <a:pt x="3191880" y="4180773"/>
                  <a:pt x="3204788" y="4218837"/>
                  <a:pt x="3230605" y="4245978"/>
                </a:cubicBezTo>
                <a:cubicBezTo>
                  <a:pt x="3256422" y="4273119"/>
                  <a:pt x="3291365" y="4286689"/>
                  <a:pt x="3335434" y="4286689"/>
                </a:cubicBezTo>
                <a:cubicBezTo>
                  <a:pt x="3370424" y="4286689"/>
                  <a:pt x="3399173" y="4278178"/>
                  <a:pt x="3421680" y="4261156"/>
                </a:cubicBezTo>
                <a:cubicBezTo>
                  <a:pt x="3444187" y="4244134"/>
                  <a:pt x="3459602" y="4220208"/>
                  <a:pt x="3467924" y="4189379"/>
                </a:cubicBezTo>
                <a:lnTo>
                  <a:pt x="3415154" y="4182854"/>
                </a:lnTo>
                <a:cubicBezTo>
                  <a:pt x="3407400" y="4204415"/>
                  <a:pt x="3396903" y="4220113"/>
                  <a:pt x="3383664" y="4229948"/>
                </a:cubicBezTo>
                <a:cubicBezTo>
                  <a:pt x="3370424" y="4239783"/>
                  <a:pt x="3354442" y="4244701"/>
                  <a:pt x="3335718" y="4244701"/>
                </a:cubicBezTo>
                <a:cubicBezTo>
                  <a:pt x="3310562" y="4244701"/>
                  <a:pt x="3289568" y="4235906"/>
                  <a:pt x="3272735" y="4218317"/>
                </a:cubicBezTo>
                <a:cubicBezTo>
                  <a:pt x="3255902" y="4200727"/>
                  <a:pt x="3246540" y="4175383"/>
                  <a:pt x="3244649" y="4142284"/>
                </a:cubicBezTo>
                <a:lnTo>
                  <a:pt x="3469342" y="4142284"/>
                </a:lnTo>
                <a:cubicBezTo>
                  <a:pt x="3469531" y="4136232"/>
                  <a:pt x="3469626" y="4131692"/>
                  <a:pt x="3469626" y="4128666"/>
                </a:cubicBezTo>
                <a:cubicBezTo>
                  <a:pt x="3469626" y="4078923"/>
                  <a:pt x="3456859" y="4040340"/>
                  <a:pt x="3431326" y="4012915"/>
                </a:cubicBezTo>
                <a:cubicBezTo>
                  <a:pt x="3405792" y="3985490"/>
                  <a:pt x="3372883" y="3971778"/>
                  <a:pt x="3332597" y="3971778"/>
                </a:cubicBezTo>
                <a:close/>
                <a:moveTo>
                  <a:pt x="2712053" y="3971778"/>
                </a:moveTo>
                <a:cubicBezTo>
                  <a:pt x="2674794" y="3971778"/>
                  <a:pt x="2643208" y="3982937"/>
                  <a:pt x="2617296" y="4005255"/>
                </a:cubicBezTo>
                <a:cubicBezTo>
                  <a:pt x="2586278" y="4032112"/>
                  <a:pt x="2570769" y="4073439"/>
                  <a:pt x="2570769" y="4129234"/>
                </a:cubicBezTo>
                <a:cubicBezTo>
                  <a:pt x="2570769" y="4180111"/>
                  <a:pt x="2583772" y="4219073"/>
                  <a:pt x="2609778" y="4246119"/>
                </a:cubicBezTo>
                <a:cubicBezTo>
                  <a:pt x="2635784" y="4273166"/>
                  <a:pt x="2669876" y="4286689"/>
                  <a:pt x="2712053" y="4286689"/>
                </a:cubicBezTo>
                <a:cubicBezTo>
                  <a:pt x="2738343" y="4286689"/>
                  <a:pt x="2762600" y="4280542"/>
                  <a:pt x="2784823" y="4268248"/>
                </a:cubicBezTo>
                <a:cubicBezTo>
                  <a:pt x="2807047" y="4255954"/>
                  <a:pt x="2823974" y="4238696"/>
                  <a:pt x="2835606" y="4216472"/>
                </a:cubicBezTo>
                <a:cubicBezTo>
                  <a:pt x="2847238" y="4194249"/>
                  <a:pt x="2853054" y="4163751"/>
                  <a:pt x="2853054" y="4124978"/>
                </a:cubicBezTo>
                <a:cubicBezTo>
                  <a:pt x="2853054" y="4077127"/>
                  <a:pt x="2839909" y="4039631"/>
                  <a:pt x="2813619" y="4012490"/>
                </a:cubicBezTo>
                <a:cubicBezTo>
                  <a:pt x="2787329" y="3985349"/>
                  <a:pt x="2753474" y="3971778"/>
                  <a:pt x="2712053" y="3971778"/>
                </a:cubicBezTo>
                <a:close/>
                <a:moveTo>
                  <a:pt x="2241031" y="3971778"/>
                </a:moveTo>
                <a:cubicBezTo>
                  <a:pt x="2220983" y="3971778"/>
                  <a:pt x="2203109" y="3976270"/>
                  <a:pt x="2187411" y="3985254"/>
                </a:cubicBezTo>
                <a:cubicBezTo>
                  <a:pt x="2171713" y="3994238"/>
                  <a:pt x="2159135" y="4006106"/>
                  <a:pt x="2149678" y="4020859"/>
                </a:cubicBezTo>
                <a:lnTo>
                  <a:pt x="2149678" y="3978587"/>
                </a:lnTo>
                <a:lnTo>
                  <a:pt x="2104002" y="3978587"/>
                </a:lnTo>
                <a:lnTo>
                  <a:pt x="2104002" y="4279880"/>
                </a:lnTo>
                <a:lnTo>
                  <a:pt x="2155069" y="4279880"/>
                </a:lnTo>
                <a:lnTo>
                  <a:pt x="2155069" y="4123560"/>
                </a:lnTo>
                <a:cubicBezTo>
                  <a:pt x="2155069" y="4096135"/>
                  <a:pt x="2157811" y="4075141"/>
                  <a:pt x="2163296" y="4060577"/>
                </a:cubicBezTo>
                <a:cubicBezTo>
                  <a:pt x="2168781" y="4046014"/>
                  <a:pt x="2177623" y="4034949"/>
                  <a:pt x="2189822" y="4027384"/>
                </a:cubicBezTo>
                <a:cubicBezTo>
                  <a:pt x="2202022" y="4019819"/>
                  <a:pt x="2215308" y="4016036"/>
                  <a:pt x="2229683" y="4016036"/>
                </a:cubicBezTo>
                <a:cubicBezTo>
                  <a:pt x="2248597" y="4016036"/>
                  <a:pt x="2262214" y="4021710"/>
                  <a:pt x="2270536" y="4033058"/>
                </a:cubicBezTo>
                <a:cubicBezTo>
                  <a:pt x="2278858" y="4044406"/>
                  <a:pt x="2283019" y="4061428"/>
                  <a:pt x="2283019" y="4084125"/>
                </a:cubicBezTo>
                <a:lnTo>
                  <a:pt x="2283019" y="4279880"/>
                </a:lnTo>
                <a:lnTo>
                  <a:pt x="2334086" y="4279880"/>
                </a:lnTo>
                <a:lnTo>
                  <a:pt x="2334086" y="4104835"/>
                </a:lnTo>
                <a:cubicBezTo>
                  <a:pt x="2334086" y="4073817"/>
                  <a:pt x="2341084" y="4051262"/>
                  <a:pt x="2355080" y="4037172"/>
                </a:cubicBezTo>
                <a:cubicBezTo>
                  <a:pt x="2369076" y="4023081"/>
                  <a:pt x="2386666" y="4016036"/>
                  <a:pt x="2407849" y="4016036"/>
                </a:cubicBezTo>
                <a:cubicBezTo>
                  <a:pt x="2419575" y="4016036"/>
                  <a:pt x="2429788" y="4018778"/>
                  <a:pt x="2438489" y="4024263"/>
                </a:cubicBezTo>
                <a:cubicBezTo>
                  <a:pt x="2447189" y="4029748"/>
                  <a:pt x="2453194" y="4036983"/>
                  <a:pt x="2456504" y="4045967"/>
                </a:cubicBezTo>
                <a:cubicBezTo>
                  <a:pt x="2459814" y="4054950"/>
                  <a:pt x="2461469" y="4069656"/>
                  <a:pt x="2461469" y="4090082"/>
                </a:cubicBezTo>
                <a:lnTo>
                  <a:pt x="2461469" y="4279880"/>
                </a:lnTo>
                <a:lnTo>
                  <a:pt x="2512252" y="4279880"/>
                </a:lnTo>
                <a:lnTo>
                  <a:pt x="2512252" y="4073060"/>
                </a:lnTo>
                <a:cubicBezTo>
                  <a:pt x="2512252" y="4038638"/>
                  <a:pt x="2504214" y="4013152"/>
                  <a:pt x="2488137" y="3996602"/>
                </a:cubicBezTo>
                <a:cubicBezTo>
                  <a:pt x="2472060" y="3980053"/>
                  <a:pt x="2449080" y="3971778"/>
                  <a:pt x="2419197" y="3971778"/>
                </a:cubicBezTo>
                <a:cubicBezTo>
                  <a:pt x="2380992" y="3971778"/>
                  <a:pt x="2349973" y="3989368"/>
                  <a:pt x="2326142" y="4024547"/>
                </a:cubicBezTo>
                <a:cubicBezTo>
                  <a:pt x="2320279" y="4007903"/>
                  <a:pt x="2310208" y="3994947"/>
                  <a:pt x="2295928" y="3985680"/>
                </a:cubicBezTo>
                <a:cubicBezTo>
                  <a:pt x="2281648" y="3976412"/>
                  <a:pt x="2263349" y="3971778"/>
                  <a:pt x="2241031" y="3971778"/>
                </a:cubicBezTo>
                <a:close/>
                <a:moveTo>
                  <a:pt x="1907535" y="3971778"/>
                </a:moveTo>
                <a:cubicBezTo>
                  <a:pt x="1881624" y="3971778"/>
                  <a:pt x="1858832" y="3975324"/>
                  <a:pt x="1839162" y="3982417"/>
                </a:cubicBezTo>
                <a:cubicBezTo>
                  <a:pt x="1819492" y="3989510"/>
                  <a:pt x="1804456" y="3999628"/>
                  <a:pt x="1794054" y="4012773"/>
                </a:cubicBezTo>
                <a:cubicBezTo>
                  <a:pt x="1783651" y="4025918"/>
                  <a:pt x="1776180" y="4043177"/>
                  <a:pt x="1771641" y="4064549"/>
                </a:cubicBezTo>
                <a:lnTo>
                  <a:pt x="1821573" y="4071358"/>
                </a:lnTo>
                <a:cubicBezTo>
                  <a:pt x="1827058" y="4049986"/>
                  <a:pt x="1835522" y="4035091"/>
                  <a:pt x="1846964" y="4026675"/>
                </a:cubicBezTo>
                <a:cubicBezTo>
                  <a:pt x="1858407" y="4018258"/>
                  <a:pt x="1876138" y="4014050"/>
                  <a:pt x="1900159" y="4014050"/>
                </a:cubicBezTo>
                <a:cubicBezTo>
                  <a:pt x="1925881" y="4014050"/>
                  <a:pt x="1945268" y="4019819"/>
                  <a:pt x="1958318" y="4031356"/>
                </a:cubicBezTo>
                <a:cubicBezTo>
                  <a:pt x="1967964" y="4039867"/>
                  <a:pt x="1972787" y="4054525"/>
                  <a:pt x="1972787" y="4075330"/>
                </a:cubicBezTo>
                <a:cubicBezTo>
                  <a:pt x="1972787" y="4077221"/>
                  <a:pt x="1972692" y="4081666"/>
                  <a:pt x="1972503" y="4088664"/>
                </a:cubicBezTo>
                <a:cubicBezTo>
                  <a:pt x="1953022" y="4095473"/>
                  <a:pt x="1922666" y="4101336"/>
                  <a:pt x="1881434" y="4106254"/>
                </a:cubicBezTo>
                <a:cubicBezTo>
                  <a:pt x="1861197" y="4108712"/>
                  <a:pt x="1846066" y="4111266"/>
                  <a:pt x="1836042" y="4113914"/>
                </a:cubicBezTo>
                <a:cubicBezTo>
                  <a:pt x="1822424" y="4117696"/>
                  <a:pt x="1810177" y="4123276"/>
                  <a:pt x="1799302" y="4130652"/>
                </a:cubicBezTo>
                <a:cubicBezTo>
                  <a:pt x="1788427" y="4138028"/>
                  <a:pt x="1779632" y="4147816"/>
                  <a:pt x="1772918" y="4160015"/>
                </a:cubicBezTo>
                <a:cubicBezTo>
                  <a:pt x="1766203" y="4172215"/>
                  <a:pt x="1762846" y="4185691"/>
                  <a:pt x="1762846" y="4200443"/>
                </a:cubicBezTo>
                <a:cubicBezTo>
                  <a:pt x="1762846" y="4225598"/>
                  <a:pt x="1771736" y="4246261"/>
                  <a:pt x="1789514" y="4262432"/>
                </a:cubicBezTo>
                <a:cubicBezTo>
                  <a:pt x="1807293" y="4278604"/>
                  <a:pt x="1832732" y="4286689"/>
                  <a:pt x="1865830" y="4286689"/>
                </a:cubicBezTo>
                <a:cubicBezTo>
                  <a:pt x="1885879" y="4286689"/>
                  <a:pt x="1904651" y="4283379"/>
                  <a:pt x="1922146" y="4276759"/>
                </a:cubicBezTo>
                <a:cubicBezTo>
                  <a:pt x="1939641" y="4270140"/>
                  <a:pt x="1957845" y="4258792"/>
                  <a:pt x="1976759" y="4242715"/>
                </a:cubicBezTo>
                <a:cubicBezTo>
                  <a:pt x="1978272" y="4256900"/>
                  <a:pt x="1981676" y="4269289"/>
                  <a:pt x="1986972" y="4279880"/>
                </a:cubicBezTo>
                <a:lnTo>
                  <a:pt x="2040308" y="4279880"/>
                </a:lnTo>
                <a:cubicBezTo>
                  <a:pt x="2033878" y="4268343"/>
                  <a:pt x="2029575" y="4256286"/>
                  <a:pt x="2027400" y="4243708"/>
                </a:cubicBezTo>
                <a:cubicBezTo>
                  <a:pt x="2025225" y="4231130"/>
                  <a:pt x="2024137" y="4201105"/>
                  <a:pt x="2024137" y="4153632"/>
                </a:cubicBezTo>
                <a:lnTo>
                  <a:pt x="2024137" y="4085543"/>
                </a:lnTo>
                <a:cubicBezTo>
                  <a:pt x="2024137" y="4062847"/>
                  <a:pt x="2023286" y="4047149"/>
                  <a:pt x="2021584" y="4038448"/>
                </a:cubicBezTo>
                <a:cubicBezTo>
                  <a:pt x="2018558" y="4024452"/>
                  <a:pt x="2013262" y="4012868"/>
                  <a:pt x="2005696" y="4003695"/>
                </a:cubicBezTo>
                <a:cubicBezTo>
                  <a:pt x="1998131" y="3994522"/>
                  <a:pt x="1986310" y="3986909"/>
                  <a:pt x="1970234" y="3980857"/>
                </a:cubicBezTo>
                <a:cubicBezTo>
                  <a:pt x="1954157" y="3974804"/>
                  <a:pt x="1933258" y="3971778"/>
                  <a:pt x="1907535" y="3971778"/>
                </a:cubicBezTo>
                <a:close/>
                <a:moveTo>
                  <a:pt x="1700297" y="3971778"/>
                </a:moveTo>
                <a:cubicBezTo>
                  <a:pt x="1688381" y="3971778"/>
                  <a:pt x="1677458" y="3975183"/>
                  <a:pt x="1667529" y="3981991"/>
                </a:cubicBezTo>
                <a:cubicBezTo>
                  <a:pt x="1657599" y="3988800"/>
                  <a:pt x="1646771" y="4002891"/>
                  <a:pt x="1635045" y="4024263"/>
                </a:cubicBezTo>
                <a:lnTo>
                  <a:pt x="1635045" y="3978587"/>
                </a:lnTo>
                <a:lnTo>
                  <a:pt x="1589085" y="3978587"/>
                </a:lnTo>
                <a:lnTo>
                  <a:pt x="1589085" y="4279880"/>
                </a:lnTo>
                <a:lnTo>
                  <a:pt x="1640151" y="4279880"/>
                </a:lnTo>
                <a:lnTo>
                  <a:pt x="1640151" y="4122141"/>
                </a:lnTo>
                <a:cubicBezTo>
                  <a:pt x="1640151" y="4100580"/>
                  <a:pt x="1642988" y="4080720"/>
                  <a:pt x="1648662" y="4062563"/>
                </a:cubicBezTo>
                <a:cubicBezTo>
                  <a:pt x="1652445" y="4050648"/>
                  <a:pt x="1658781" y="4041333"/>
                  <a:pt x="1667671" y="4034618"/>
                </a:cubicBezTo>
                <a:cubicBezTo>
                  <a:pt x="1676560" y="4027904"/>
                  <a:pt x="1686584" y="4024547"/>
                  <a:pt x="1697743" y="4024547"/>
                </a:cubicBezTo>
                <a:cubicBezTo>
                  <a:pt x="1710226" y="4024547"/>
                  <a:pt x="1722709" y="4028235"/>
                  <a:pt x="1735192" y="4035611"/>
                </a:cubicBezTo>
                <a:lnTo>
                  <a:pt x="1752782" y="3988233"/>
                </a:lnTo>
                <a:cubicBezTo>
                  <a:pt x="1735003" y="3977263"/>
                  <a:pt x="1717508" y="3971778"/>
                  <a:pt x="1700297" y="3971778"/>
                </a:cubicBezTo>
                <a:close/>
                <a:moveTo>
                  <a:pt x="1376730" y="3971778"/>
                </a:moveTo>
                <a:cubicBezTo>
                  <a:pt x="1350062" y="3971778"/>
                  <a:pt x="1326846" y="3978398"/>
                  <a:pt x="1307081" y="3991637"/>
                </a:cubicBezTo>
                <a:cubicBezTo>
                  <a:pt x="1287316" y="4004877"/>
                  <a:pt x="1272233" y="4023649"/>
                  <a:pt x="1261830" y="4047953"/>
                </a:cubicBezTo>
                <a:cubicBezTo>
                  <a:pt x="1251428" y="4072256"/>
                  <a:pt x="1246226" y="4098783"/>
                  <a:pt x="1246226" y="4127531"/>
                </a:cubicBezTo>
                <a:cubicBezTo>
                  <a:pt x="1246226" y="4169330"/>
                  <a:pt x="1257575" y="4205172"/>
                  <a:pt x="1280271" y="4235055"/>
                </a:cubicBezTo>
                <a:cubicBezTo>
                  <a:pt x="1302967" y="4264938"/>
                  <a:pt x="1335026" y="4279880"/>
                  <a:pt x="1376446" y="4279880"/>
                </a:cubicBezTo>
                <a:cubicBezTo>
                  <a:pt x="1409734" y="4279880"/>
                  <a:pt x="1437537" y="4266735"/>
                  <a:pt x="1459855" y="4240445"/>
                </a:cubicBezTo>
                <a:cubicBezTo>
                  <a:pt x="1460044" y="4273733"/>
                  <a:pt x="1458815" y="4295578"/>
                  <a:pt x="1456167" y="4305981"/>
                </a:cubicBezTo>
                <a:cubicBezTo>
                  <a:pt x="1451628" y="4323003"/>
                  <a:pt x="1442928" y="4336243"/>
                  <a:pt x="1430066" y="4345699"/>
                </a:cubicBezTo>
                <a:cubicBezTo>
                  <a:pt x="1417205" y="4355156"/>
                  <a:pt x="1398954" y="4359885"/>
                  <a:pt x="1375312" y="4359885"/>
                </a:cubicBezTo>
                <a:cubicBezTo>
                  <a:pt x="1353372" y="4359885"/>
                  <a:pt x="1336066" y="4355156"/>
                  <a:pt x="1323394" y="4345699"/>
                </a:cubicBezTo>
                <a:cubicBezTo>
                  <a:pt x="1313937" y="4338701"/>
                  <a:pt x="1308169" y="4327542"/>
                  <a:pt x="1306088" y="4312222"/>
                </a:cubicBezTo>
                <a:lnTo>
                  <a:pt x="1256440" y="4304846"/>
                </a:lnTo>
                <a:cubicBezTo>
                  <a:pt x="1255683" y="4337377"/>
                  <a:pt x="1266370" y="4361729"/>
                  <a:pt x="1288498" y="4377900"/>
                </a:cubicBezTo>
                <a:cubicBezTo>
                  <a:pt x="1310627" y="4394071"/>
                  <a:pt x="1339660" y="4402156"/>
                  <a:pt x="1375595" y="4402156"/>
                </a:cubicBezTo>
                <a:cubicBezTo>
                  <a:pt x="1405857" y="4402156"/>
                  <a:pt x="1431343" y="4396482"/>
                  <a:pt x="1452054" y="4385134"/>
                </a:cubicBezTo>
                <a:cubicBezTo>
                  <a:pt x="1472764" y="4373786"/>
                  <a:pt x="1487895" y="4358324"/>
                  <a:pt x="1497446" y="4338749"/>
                </a:cubicBezTo>
                <a:cubicBezTo>
                  <a:pt x="1506998" y="4319173"/>
                  <a:pt x="1511773" y="4285932"/>
                  <a:pt x="1511773" y="4239027"/>
                </a:cubicBezTo>
                <a:lnTo>
                  <a:pt x="1511773" y="3978587"/>
                </a:lnTo>
                <a:lnTo>
                  <a:pt x="1464678" y="3978587"/>
                </a:lnTo>
                <a:lnTo>
                  <a:pt x="1464678" y="4014901"/>
                </a:lnTo>
                <a:cubicBezTo>
                  <a:pt x="1441604" y="3986152"/>
                  <a:pt x="1412288" y="3971778"/>
                  <a:pt x="1376730" y="3971778"/>
                </a:cubicBezTo>
                <a:close/>
                <a:moveTo>
                  <a:pt x="1064228" y="3971778"/>
                </a:moveTo>
                <a:cubicBezTo>
                  <a:pt x="1026969" y="3971778"/>
                  <a:pt x="995383" y="3982937"/>
                  <a:pt x="969471" y="4005255"/>
                </a:cubicBezTo>
                <a:cubicBezTo>
                  <a:pt x="938453" y="4032112"/>
                  <a:pt x="922944" y="4073439"/>
                  <a:pt x="922944" y="4129234"/>
                </a:cubicBezTo>
                <a:cubicBezTo>
                  <a:pt x="922944" y="4180111"/>
                  <a:pt x="935947" y="4219073"/>
                  <a:pt x="961953" y="4246119"/>
                </a:cubicBezTo>
                <a:cubicBezTo>
                  <a:pt x="987959" y="4273166"/>
                  <a:pt x="1022051" y="4286689"/>
                  <a:pt x="1064228" y="4286689"/>
                </a:cubicBezTo>
                <a:cubicBezTo>
                  <a:pt x="1090518" y="4286689"/>
                  <a:pt x="1114775" y="4280542"/>
                  <a:pt x="1136998" y="4268248"/>
                </a:cubicBezTo>
                <a:cubicBezTo>
                  <a:pt x="1159222" y="4255954"/>
                  <a:pt x="1176149" y="4238696"/>
                  <a:pt x="1187781" y="4216472"/>
                </a:cubicBezTo>
                <a:cubicBezTo>
                  <a:pt x="1199413" y="4194249"/>
                  <a:pt x="1205229" y="4163751"/>
                  <a:pt x="1205229" y="4124978"/>
                </a:cubicBezTo>
                <a:cubicBezTo>
                  <a:pt x="1205229" y="4077127"/>
                  <a:pt x="1192084" y="4039631"/>
                  <a:pt x="1165794" y="4012490"/>
                </a:cubicBezTo>
                <a:cubicBezTo>
                  <a:pt x="1139504" y="3985349"/>
                  <a:pt x="1105649" y="3971778"/>
                  <a:pt x="1064228" y="3971778"/>
                </a:cubicBezTo>
                <a:close/>
                <a:moveTo>
                  <a:pt x="862096" y="3971778"/>
                </a:moveTo>
                <a:cubicBezTo>
                  <a:pt x="850181" y="3971778"/>
                  <a:pt x="839258" y="3975183"/>
                  <a:pt x="829329" y="3981991"/>
                </a:cubicBezTo>
                <a:cubicBezTo>
                  <a:pt x="819399" y="3988800"/>
                  <a:pt x="808571" y="4002891"/>
                  <a:pt x="796845" y="4024263"/>
                </a:cubicBezTo>
                <a:lnTo>
                  <a:pt x="796845" y="3978587"/>
                </a:lnTo>
                <a:lnTo>
                  <a:pt x="750885" y="3978587"/>
                </a:lnTo>
                <a:lnTo>
                  <a:pt x="750885" y="4279880"/>
                </a:lnTo>
                <a:lnTo>
                  <a:pt x="801951" y="4279880"/>
                </a:lnTo>
                <a:lnTo>
                  <a:pt x="801951" y="4122141"/>
                </a:lnTo>
                <a:cubicBezTo>
                  <a:pt x="801951" y="4100580"/>
                  <a:pt x="804788" y="4080720"/>
                  <a:pt x="810462" y="4062563"/>
                </a:cubicBezTo>
                <a:cubicBezTo>
                  <a:pt x="814245" y="4050648"/>
                  <a:pt x="820581" y="4041333"/>
                  <a:pt x="829471" y="4034618"/>
                </a:cubicBezTo>
                <a:cubicBezTo>
                  <a:pt x="838360" y="4027904"/>
                  <a:pt x="848384" y="4024547"/>
                  <a:pt x="859543" y="4024547"/>
                </a:cubicBezTo>
                <a:cubicBezTo>
                  <a:pt x="872026" y="4024547"/>
                  <a:pt x="884509" y="4028235"/>
                  <a:pt x="896992" y="4035611"/>
                </a:cubicBezTo>
                <a:lnTo>
                  <a:pt x="914582" y="3988233"/>
                </a:lnTo>
                <a:cubicBezTo>
                  <a:pt x="896803" y="3977263"/>
                  <a:pt x="879308" y="3971778"/>
                  <a:pt x="862096" y="3971778"/>
                </a:cubicBezTo>
                <a:close/>
                <a:moveTo>
                  <a:pt x="561510" y="3971778"/>
                </a:moveTo>
                <a:cubicBezTo>
                  <a:pt x="541840" y="3971778"/>
                  <a:pt x="525102" y="3975608"/>
                  <a:pt x="511295" y="3983268"/>
                </a:cubicBezTo>
                <a:cubicBezTo>
                  <a:pt x="497488" y="3990928"/>
                  <a:pt x="485099" y="4002418"/>
                  <a:pt x="474129" y="4017738"/>
                </a:cubicBezTo>
                <a:lnTo>
                  <a:pt x="474129" y="3978587"/>
                </a:lnTo>
                <a:lnTo>
                  <a:pt x="427602" y="3978587"/>
                </a:lnTo>
                <a:lnTo>
                  <a:pt x="427602" y="4395348"/>
                </a:lnTo>
                <a:lnTo>
                  <a:pt x="478669" y="4395348"/>
                </a:lnTo>
                <a:lnTo>
                  <a:pt x="478669" y="4248673"/>
                </a:lnTo>
                <a:cubicBezTo>
                  <a:pt x="487369" y="4259643"/>
                  <a:pt x="498481" y="4268721"/>
                  <a:pt x="512004" y="4275908"/>
                </a:cubicBezTo>
                <a:cubicBezTo>
                  <a:pt x="525527" y="4283095"/>
                  <a:pt x="540800" y="4286689"/>
                  <a:pt x="557822" y="4286689"/>
                </a:cubicBezTo>
                <a:cubicBezTo>
                  <a:pt x="581086" y="4286689"/>
                  <a:pt x="603262" y="4280117"/>
                  <a:pt x="624350" y="4266972"/>
                </a:cubicBezTo>
                <a:cubicBezTo>
                  <a:pt x="645439" y="4253827"/>
                  <a:pt x="661516" y="4234913"/>
                  <a:pt x="672580" y="4210231"/>
                </a:cubicBezTo>
                <a:cubicBezTo>
                  <a:pt x="683645" y="4185549"/>
                  <a:pt x="689177" y="4157793"/>
                  <a:pt x="689177" y="4126964"/>
                </a:cubicBezTo>
                <a:cubicBezTo>
                  <a:pt x="689177" y="4098215"/>
                  <a:pt x="684165" y="4071784"/>
                  <a:pt x="674141" y="4047669"/>
                </a:cubicBezTo>
                <a:cubicBezTo>
                  <a:pt x="664116" y="4023554"/>
                  <a:pt x="649269" y="4004877"/>
                  <a:pt x="629599" y="3991637"/>
                </a:cubicBezTo>
                <a:cubicBezTo>
                  <a:pt x="609929" y="3978398"/>
                  <a:pt x="587233" y="3971778"/>
                  <a:pt x="561510" y="3971778"/>
                </a:cubicBezTo>
                <a:close/>
                <a:moveTo>
                  <a:pt x="7930335" y="3904540"/>
                </a:moveTo>
                <a:cubicBezTo>
                  <a:pt x="7954166" y="3904540"/>
                  <a:pt x="7974073" y="3915794"/>
                  <a:pt x="7990054" y="3938301"/>
                </a:cubicBezTo>
                <a:cubicBezTo>
                  <a:pt x="8006037" y="3960808"/>
                  <a:pt x="8014027" y="4006295"/>
                  <a:pt x="8014027" y="4074763"/>
                </a:cubicBezTo>
                <a:cubicBezTo>
                  <a:pt x="8014027" y="4142851"/>
                  <a:pt x="8006037" y="4188244"/>
                  <a:pt x="7990054" y="4210940"/>
                </a:cubicBezTo>
                <a:cubicBezTo>
                  <a:pt x="7974073" y="4233637"/>
                  <a:pt x="7954355" y="4244985"/>
                  <a:pt x="7930902" y="4244985"/>
                </a:cubicBezTo>
                <a:cubicBezTo>
                  <a:pt x="7907450" y="4244985"/>
                  <a:pt x="7887732" y="4233684"/>
                  <a:pt x="7871750" y="4211082"/>
                </a:cubicBezTo>
                <a:cubicBezTo>
                  <a:pt x="7855768" y="4188480"/>
                  <a:pt x="7847777" y="4143040"/>
                  <a:pt x="7847777" y="4074763"/>
                </a:cubicBezTo>
                <a:cubicBezTo>
                  <a:pt x="7847777" y="4006485"/>
                  <a:pt x="7856572" y="3959673"/>
                  <a:pt x="7874161" y="3934329"/>
                </a:cubicBezTo>
                <a:cubicBezTo>
                  <a:pt x="7888158" y="3914470"/>
                  <a:pt x="7906882" y="3904540"/>
                  <a:pt x="7930335" y="3904540"/>
                </a:cubicBezTo>
                <a:close/>
                <a:moveTo>
                  <a:pt x="6111060" y="3904540"/>
                </a:moveTo>
                <a:cubicBezTo>
                  <a:pt x="6134891" y="3904540"/>
                  <a:pt x="6154797" y="3915794"/>
                  <a:pt x="6170779" y="3938301"/>
                </a:cubicBezTo>
                <a:cubicBezTo>
                  <a:pt x="6186762" y="3960808"/>
                  <a:pt x="6194752" y="4006295"/>
                  <a:pt x="6194752" y="4074763"/>
                </a:cubicBezTo>
                <a:cubicBezTo>
                  <a:pt x="6194752" y="4142851"/>
                  <a:pt x="6186762" y="4188244"/>
                  <a:pt x="6170779" y="4210940"/>
                </a:cubicBezTo>
                <a:cubicBezTo>
                  <a:pt x="6154797" y="4233637"/>
                  <a:pt x="6135080" y="4244985"/>
                  <a:pt x="6111627" y="4244985"/>
                </a:cubicBezTo>
                <a:cubicBezTo>
                  <a:pt x="6088175" y="4244985"/>
                  <a:pt x="6068457" y="4233684"/>
                  <a:pt x="6052475" y="4211082"/>
                </a:cubicBezTo>
                <a:cubicBezTo>
                  <a:pt x="6036493" y="4188480"/>
                  <a:pt x="6028502" y="4143040"/>
                  <a:pt x="6028502" y="4074763"/>
                </a:cubicBezTo>
                <a:cubicBezTo>
                  <a:pt x="6028502" y="4006485"/>
                  <a:pt x="6037297" y="3959673"/>
                  <a:pt x="6054886" y="3934329"/>
                </a:cubicBezTo>
                <a:cubicBezTo>
                  <a:pt x="6068883" y="3914470"/>
                  <a:pt x="6087607" y="3904540"/>
                  <a:pt x="6111060" y="3904540"/>
                </a:cubicBezTo>
                <a:close/>
                <a:moveTo>
                  <a:pt x="8446396" y="3869361"/>
                </a:moveTo>
                <a:lnTo>
                  <a:pt x="8446396" y="3918442"/>
                </a:lnTo>
                <a:lnTo>
                  <a:pt x="8650095" y="3918442"/>
                </a:lnTo>
                <a:cubicBezTo>
                  <a:pt x="8624184" y="3947947"/>
                  <a:pt x="8599738" y="3984214"/>
                  <a:pt x="8576758" y="4027242"/>
                </a:cubicBezTo>
                <a:cubicBezTo>
                  <a:pt x="8553778" y="4070270"/>
                  <a:pt x="8536141" y="4114954"/>
                  <a:pt x="8523847" y="4161292"/>
                </a:cubicBezTo>
                <a:cubicBezTo>
                  <a:pt x="8511554" y="4207630"/>
                  <a:pt x="8505123" y="4247160"/>
                  <a:pt x="8504556" y="4279880"/>
                </a:cubicBezTo>
                <a:lnTo>
                  <a:pt x="8557041" y="4279880"/>
                </a:lnTo>
                <a:cubicBezTo>
                  <a:pt x="8559878" y="4238459"/>
                  <a:pt x="8566403" y="4200349"/>
                  <a:pt x="8576616" y="4165548"/>
                </a:cubicBezTo>
                <a:cubicBezTo>
                  <a:pt x="8590801" y="4116183"/>
                  <a:pt x="8610897" y="4068143"/>
                  <a:pt x="8636903" y="4021426"/>
                </a:cubicBezTo>
                <a:cubicBezTo>
                  <a:pt x="8662910" y="3974710"/>
                  <a:pt x="8689152" y="3937261"/>
                  <a:pt x="8715631" y="3909080"/>
                </a:cubicBezTo>
                <a:lnTo>
                  <a:pt x="8715631" y="3869361"/>
                </a:lnTo>
                <a:close/>
                <a:moveTo>
                  <a:pt x="5008844" y="3863971"/>
                </a:moveTo>
                <a:lnTo>
                  <a:pt x="5008844" y="4279880"/>
                </a:lnTo>
                <a:lnTo>
                  <a:pt x="5056222" y="4279880"/>
                </a:lnTo>
                <a:lnTo>
                  <a:pt x="5056222" y="4242148"/>
                </a:lnTo>
                <a:cubicBezTo>
                  <a:pt x="5076460" y="4271842"/>
                  <a:pt x="5104357" y="4286689"/>
                  <a:pt x="5139915" y="4286689"/>
                </a:cubicBezTo>
                <a:cubicBezTo>
                  <a:pt x="5175662" y="4286689"/>
                  <a:pt x="5206302" y="4272598"/>
                  <a:pt x="5231835" y="4244417"/>
                </a:cubicBezTo>
                <a:cubicBezTo>
                  <a:pt x="5257368" y="4216236"/>
                  <a:pt x="5270134" y="4176328"/>
                  <a:pt x="5270134" y="4124694"/>
                </a:cubicBezTo>
                <a:cubicBezTo>
                  <a:pt x="5270134" y="4102944"/>
                  <a:pt x="5267108" y="4082517"/>
                  <a:pt x="5261056" y="4063414"/>
                </a:cubicBezTo>
                <a:cubicBezTo>
                  <a:pt x="5255004" y="4044312"/>
                  <a:pt x="5246635" y="4027999"/>
                  <a:pt x="5235949" y="4014476"/>
                </a:cubicBezTo>
                <a:cubicBezTo>
                  <a:pt x="5225262" y="4000952"/>
                  <a:pt x="5211644" y="3990455"/>
                  <a:pt x="5195095" y="3982984"/>
                </a:cubicBezTo>
                <a:cubicBezTo>
                  <a:pt x="5178546" y="3975514"/>
                  <a:pt x="5161003" y="3971778"/>
                  <a:pt x="5142468" y="3971778"/>
                </a:cubicBezTo>
                <a:cubicBezTo>
                  <a:pt x="5108991" y="3971778"/>
                  <a:pt x="5081472" y="3985301"/>
                  <a:pt x="5059911" y="4012348"/>
                </a:cubicBezTo>
                <a:lnTo>
                  <a:pt x="5059911" y="3863971"/>
                </a:lnTo>
                <a:close/>
                <a:moveTo>
                  <a:pt x="4553495" y="3863971"/>
                </a:moveTo>
                <a:lnTo>
                  <a:pt x="4553495" y="4013199"/>
                </a:lnTo>
                <a:cubicBezTo>
                  <a:pt x="4544605" y="4000905"/>
                  <a:pt x="4533068" y="3990928"/>
                  <a:pt x="4518883" y="3983268"/>
                </a:cubicBezTo>
                <a:cubicBezTo>
                  <a:pt x="4504698" y="3975608"/>
                  <a:pt x="4488527" y="3971778"/>
                  <a:pt x="4470369" y="3971778"/>
                </a:cubicBezTo>
                <a:cubicBezTo>
                  <a:pt x="4445593" y="3971778"/>
                  <a:pt x="4423180" y="3978303"/>
                  <a:pt x="4403132" y="3991354"/>
                </a:cubicBezTo>
                <a:cubicBezTo>
                  <a:pt x="4383083" y="4004404"/>
                  <a:pt x="4368047" y="4023176"/>
                  <a:pt x="4358023" y="4047669"/>
                </a:cubicBezTo>
                <a:cubicBezTo>
                  <a:pt x="4347999" y="4072162"/>
                  <a:pt x="4342986" y="4099445"/>
                  <a:pt x="4342986" y="4129517"/>
                </a:cubicBezTo>
                <a:cubicBezTo>
                  <a:pt x="4342986" y="4160346"/>
                  <a:pt x="4348519" y="4187629"/>
                  <a:pt x="4359583" y="4211366"/>
                </a:cubicBezTo>
                <a:cubicBezTo>
                  <a:pt x="4370648" y="4235102"/>
                  <a:pt x="4386251" y="4253590"/>
                  <a:pt x="4406394" y="4266830"/>
                </a:cubicBezTo>
                <a:cubicBezTo>
                  <a:pt x="4426537" y="4280069"/>
                  <a:pt x="4448619" y="4286689"/>
                  <a:pt x="4472639" y="4286689"/>
                </a:cubicBezTo>
                <a:cubicBezTo>
                  <a:pt x="4509710" y="4286689"/>
                  <a:pt x="4537796" y="4271747"/>
                  <a:pt x="4556899" y="4241864"/>
                </a:cubicBezTo>
                <a:lnTo>
                  <a:pt x="4556899" y="4279880"/>
                </a:lnTo>
                <a:lnTo>
                  <a:pt x="4604278" y="4279880"/>
                </a:lnTo>
                <a:lnTo>
                  <a:pt x="4604278" y="3863971"/>
                </a:lnTo>
                <a:close/>
                <a:moveTo>
                  <a:pt x="4037293" y="3863971"/>
                </a:moveTo>
                <a:lnTo>
                  <a:pt x="4037293" y="4279880"/>
                </a:lnTo>
                <a:lnTo>
                  <a:pt x="4084672" y="4279880"/>
                </a:lnTo>
                <a:lnTo>
                  <a:pt x="4084672" y="4242148"/>
                </a:lnTo>
                <a:cubicBezTo>
                  <a:pt x="4104909" y="4271842"/>
                  <a:pt x="4132807" y="4286689"/>
                  <a:pt x="4168365" y="4286689"/>
                </a:cubicBezTo>
                <a:cubicBezTo>
                  <a:pt x="4204111" y="4286689"/>
                  <a:pt x="4234751" y="4272598"/>
                  <a:pt x="4260285" y="4244417"/>
                </a:cubicBezTo>
                <a:cubicBezTo>
                  <a:pt x="4285818" y="4216236"/>
                  <a:pt x="4298584" y="4176328"/>
                  <a:pt x="4298584" y="4124694"/>
                </a:cubicBezTo>
                <a:cubicBezTo>
                  <a:pt x="4298584" y="4102944"/>
                  <a:pt x="4295558" y="4082517"/>
                  <a:pt x="4289506" y="4063414"/>
                </a:cubicBezTo>
                <a:cubicBezTo>
                  <a:pt x="4283454" y="4044312"/>
                  <a:pt x="4275084" y="4027999"/>
                  <a:pt x="4264398" y="4014476"/>
                </a:cubicBezTo>
                <a:cubicBezTo>
                  <a:pt x="4253712" y="4000952"/>
                  <a:pt x="4240094" y="3990455"/>
                  <a:pt x="4223545" y="3982984"/>
                </a:cubicBezTo>
                <a:cubicBezTo>
                  <a:pt x="4206996" y="3975514"/>
                  <a:pt x="4189453" y="3971778"/>
                  <a:pt x="4170918" y="3971778"/>
                </a:cubicBezTo>
                <a:cubicBezTo>
                  <a:pt x="4137441" y="3971778"/>
                  <a:pt x="4109922" y="3985301"/>
                  <a:pt x="4088360" y="4012348"/>
                </a:cubicBezTo>
                <a:lnTo>
                  <a:pt x="4088360" y="3863971"/>
                </a:lnTo>
                <a:close/>
                <a:moveTo>
                  <a:pt x="8257305" y="3862269"/>
                </a:moveTo>
                <a:cubicBezTo>
                  <a:pt x="8217777" y="3862269"/>
                  <a:pt x="8186285" y="3872529"/>
                  <a:pt x="8162832" y="3893050"/>
                </a:cubicBezTo>
                <a:cubicBezTo>
                  <a:pt x="8139380" y="3913572"/>
                  <a:pt x="8125857" y="3943408"/>
                  <a:pt x="8122263" y="3982559"/>
                </a:cubicBezTo>
                <a:lnTo>
                  <a:pt x="8174748" y="3987949"/>
                </a:lnTo>
                <a:cubicBezTo>
                  <a:pt x="8174937" y="3961848"/>
                  <a:pt x="8182408" y="3941422"/>
                  <a:pt x="8197160" y="3926669"/>
                </a:cubicBezTo>
                <a:cubicBezTo>
                  <a:pt x="8211913" y="3911917"/>
                  <a:pt x="8231583" y="3904540"/>
                  <a:pt x="8256171" y="3904540"/>
                </a:cubicBezTo>
                <a:cubicBezTo>
                  <a:pt x="8279434" y="3904540"/>
                  <a:pt x="8298301" y="3911491"/>
                  <a:pt x="8312770" y="3925393"/>
                </a:cubicBezTo>
                <a:cubicBezTo>
                  <a:pt x="8327238" y="3939294"/>
                  <a:pt x="8334473" y="3956364"/>
                  <a:pt x="8334473" y="3976601"/>
                </a:cubicBezTo>
                <a:cubicBezTo>
                  <a:pt x="8334473" y="3995893"/>
                  <a:pt x="8326529" y="4016367"/>
                  <a:pt x="8310642" y="4038023"/>
                </a:cubicBezTo>
                <a:cubicBezTo>
                  <a:pt x="8294754" y="4059679"/>
                  <a:pt x="8264209" y="4089042"/>
                  <a:pt x="8219005" y="4126113"/>
                </a:cubicBezTo>
                <a:cubicBezTo>
                  <a:pt x="8189879" y="4149944"/>
                  <a:pt x="8167608" y="4170938"/>
                  <a:pt x="8152193" y="4189095"/>
                </a:cubicBezTo>
                <a:cubicBezTo>
                  <a:pt x="8136779" y="4207252"/>
                  <a:pt x="8125573" y="4225693"/>
                  <a:pt x="8118574" y="4244417"/>
                </a:cubicBezTo>
                <a:cubicBezTo>
                  <a:pt x="8114225" y="4255765"/>
                  <a:pt x="8112239" y="4267586"/>
                  <a:pt x="8112617" y="4279880"/>
                </a:cubicBezTo>
                <a:lnTo>
                  <a:pt x="8387525" y="4279880"/>
                </a:lnTo>
                <a:lnTo>
                  <a:pt x="8387525" y="4230799"/>
                </a:lnTo>
                <a:lnTo>
                  <a:pt x="8183543" y="4230799"/>
                </a:lnTo>
                <a:cubicBezTo>
                  <a:pt x="8189217" y="4221532"/>
                  <a:pt x="8196404" y="4212311"/>
                  <a:pt x="8205104" y="4203138"/>
                </a:cubicBezTo>
                <a:cubicBezTo>
                  <a:pt x="8213805" y="4193965"/>
                  <a:pt x="8233474" y="4176517"/>
                  <a:pt x="8264114" y="4150795"/>
                </a:cubicBezTo>
                <a:cubicBezTo>
                  <a:pt x="8300807" y="4119777"/>
                  <a:pt x="8327049" y="4095378"/>
                  <a:pt x="8342842" y="4077600"/>
                </a:cubicBezTo>
                <a:cubicBezTo>
                  <a:pt x="8358635" y="4059821"/>
                  <a:pt x="8369936" y="4042893"/>
                  <a:pt x="8376745" y="4026817"/>
                </a:cubicBezTo>
                <a:cubicBezTo>
                  <a:pt x="8383554" y="4010740"/>
                  <a:pt x="8386958" y="3994380"/>
                  <a:pt x="8386958" y="3977736"/>
                </a:cubicBezTo>
                <a:cubicBezTo>
                  <a:pt x="8386958" y="3945015"/>
                  <a:pt x="8375326" y="3917591"/>
                  <a:pt x="8352062" y="3895462"/>
                </a:cubicBezTo>
                <a:cubicBezTo>
                  <a:pt x="8328799" y="3873333"/>
                  <a:pt x="8297214" y="3862269"/>
                  <a:pt x="8257305" y="3862269"/>
                </a:cubicBezTo>
                <a:close/>
                <a:moveTo>
                  <a:pt x="7930902" y="3862269"/>
                </a:moveTo>
                <a:cubicBezTo>
                  <a:pt x="7900641" y="3862269"/>
                  <a:pt x="7875533" y="3870401"/>
                  <a:pt x="7855579" y="3886667"/>
                </a:cubicBezTo>
                <a:cubicBezTo>
                  <a:pt x="7835625" y="3902933"/>
                  <a:pt x="7820589" y="3926055"/>
                  <a:pt x="7810470" y="3956033"/>
                </a:cubicBezTo>
                <a:cubicBezTo>
                  <a:pt x="7800351" y="3986011"/>
                  <a:pt x="7795292" y="4025587"/>
                  <a:pt x="7795292" y="4074763"/>
                </a:cubicBezTo>
                <a:cubicBezTo>
                  <a:pt x="7795292" y="4152876"/>
                  <a:pt x="7809004" y="4209238"/>
                  <a:pt x="7836429" y="4243850"/>
                </a:cubicBezTo>
                <a:cubicBezTo>
                  <a:pt x="7859315" y="4272598"/>
                  <a:pt x="7890806" y="4286973"/>
                  <a:pt x="7930902" y="4286973"/>
                </a:cubicBezTo>
                <a:cubicBezTo>
                  <a:pt x="7961353" y="4286973"/>
                  <a:pt x="7986556" y="4278793"/>
                  <a:pt x="8006509" y="4262432"/>
                </a:cubicBezTo>
                <a:cubicBezTo>
                  <a:pt x="8026463" y="4246072"/>
                  <a:pt x="8041452" y="4222903"/>
                  <a:pt x="8051477" y="4192925"/>
                </a:cubicBezTo>
                <a:cubicBezTo>
                  <a:pt x="8061501" y="4162947"/>
                  <a:pt x="8066512" y="4123560"/>
                  <a:pt x="8066512" y="4074763"/>
                </a:cubicBezTo>
                <a:cubicBezTo>
                  <a:pt x="8066512" y="4033531"/>
                  <a:pt x="8063392" y="4000763"/>
                  <a:pt x="8057150" y="3976459"/>
                </a:cubicBezTo>
                <a:cubicBezTo>
                  <a:pt x="8050909" y="3952155"/>
                  <a:pt x="8042303" y="3931539"/>
                  <a:pt x="8031334" y="3914612"/>
                </a:cubicBezTo>
                <a:cubicBezTo>
                  <a:pt x="8020364" y="3897684"/>
                  <a:pt x="8006462" y="3884728"/>
                  <a:pt x="7989629" y="3875744"/>
                </a:cubicBezTo>
                <a:cubicBezTo>
                  <a:pt x="7972796" y="3866760"/>
                  <a:pt x="7953221" y="3862269"/>
                  <a:pt x="7930902" y="3862269"/>
                </a:cubicBezTo>
                <a:close/>
                <a:moveTo>
                  <a:pt x="7609605" y="3862269"/>
                </a:moveTo>
                <a:cubicBezTo>
                  <a:pt x="7570077" y="3862269"/>
                  <a:pt x="7538585" y="3872529"/>
                  <a:pt x="7515132" y="3893050"/>
                </a:cubicBezTo>
                <a:cubicBezTo>
                  <a:pt x="7491680" y="3913572"/>
                  <a:pt x="7478157" y="3943408"/>
                  <a:pt x="7474563" y="3982559"/>
                </a:cubicBezTo>
                <a:lnTo>
                  <a:pt x="7527048" y="3987949"/>
                </a:lnTo>
                <a:cubicBezTo>
                  <a:pt x="7527237" y="3961848"/>
                  <a:pt x="7534708" y="3941422"/>
                  <a:pt x="7549460" y="3926669"/>
                </a:cubicBezTo>
                <a:cubicBezTo>
                  <a:pt x="7564213" y="3911917"/>
                  <a:pt x="7583883" y="3904540"/>
                  <a:pt x="7608471" y="3904540"/>
                </a:cubicBezTo>
                <a:cubicBezTo>
                  <a:pt x="7631734" y="3904540"/>
                  <a:pt x="7650601" y="3911491"/>
                  <a:pt x="7665070" y="3925393"/>
                </a:cubicBezTo>
                <a:cubicBezTo>
                  <a:pt x="7679538" y="3939294"/>
                  <a:pt x="7686773" y="3956364"/>
                  <a:pt x="7686773" y="3976601"/>
                </a:cubicBezTo>
                <a:cubicBezTo>
                  <a:pt x="7686773" y="3995893"/>
                  <a:pt x="7678829" y="4016367"/>
                  <a:pt x="7662942" y="4038023"/>
                </a:cubicBezTo>
                <a:cubicBezTo>
                  <a:pt x="7647054" y="4059679"/>
                  <a:pt x="7616509" y="4089042"/>
                  <a:pt x="7571305" y="4126113"/>
                </a:cubicBezTo>
                <a:cubicBezTo>
                  <a:pt x="7542179" y="4149944"/>
                  <a:pt x="7519908" y="4170938"/>
                  <a:pt x="7504493" y="4189095"/>
                </a:cubicBezTo>
                <a:cubicBezTo>
                  <a:pt x="7489079" y="4207252"/>
                  <a:pt x="7477873" y="4225693"/>
                  <a:pt x="7470874" y="4244417"/>
                </a:cubicBezTo>
                <a:cubicBezTo>
                  <a:pt x="7466525" y="4255765"/>
                  <a:pt x="7464539" y="4267586"/>
                  <a:pt x="7464917" y="4279880"/>
                </a:cubicBezTo>
                <a:lnTo>
                  <a:pt x="7739825" y="4279880"/>
                </a:lnTo>
                <a:lnTo>
                  <a:pt x="7739825" y="4230799"/>
                </a:lnTo>
                <a:lnTo>
                  <a:pt x="7535843" y="4230799"/>
                </a:lnTo>
                <a:cubicBezTo>
                  <a:pt x="7541517" y="4221532"/>
                  <a:pt x="7548704" y="4212311"/>
                  <a:pt x="7557404" y="4203138"/>
                </a:cubicBezTo>
                <a:cubicBezTo>
                  <a:pt x="7566105" y="4193965"/>
                  <a:pt x="7585774" y="4176517"/>
                  <a:pt x="7616414" y="4150795"/>
                </a:cubicBezTo>
                <a:cubicBezTo>
                  <a:pt x="7653107" y="4119777"/>
                  <a:pt x="7679349" y="4095378"/>
                  <a:pt x="7695142" y="4077600"/>
                </a:cubicBezTo>
                <a:cubicBezTo>
                  <a:pt x="7710935" y="4059821"/>
                  <a:pt x="7722236" y="4042893"/>
                  <a:pt x="7729045" y="4026817"/>
                </a:cubicBezTo>
                <a:cubicBezTo>
                  <a:pt x="7735854" y="4010740"/>
                  <a:pt x="7739258" y="3994380"/>
                  <a:pt x="7739258" y="3977736"/>
                </a:cubicBezTo>
                <a:cubicBezTo>
                  <a:pt x="7739258" y="3945015"/>
                  <a:pt x="7727626" y="3917591"/>
                  <a:pt x="7704362" y="3895462"/>
                </a:cubicBezTo>
                <a:cubicBezTo>
                  <a:pt x="7681099" y="3873333"/>
                  <a:pt x="7649514" y="3862269"/>
                  <a:pt x="7609605" y="3862269"/>
                </a:cubicBezTo>
                <a:close/>
                <a:moveTo>
                  <a:pt x="6783158" y="3862269"/>
                </a:moveTo>
                <a:cubicBezTo>
                  <a:pt x="6774269" y="3880236"/>
                  <a:pt x="6759138" y="3898772"/>
                  <a:pt x="6737766" y="3917874"/>
                </a:cubicBezTo>
                <a:cubicBezTo>
                  <a:pt x="6716394" y="3936977"/>
                  <a:pt x="6691428" y="3953243"/>
                  <a:pt x="6662868" y="3966671"/>
                </a:cubicBezTo>
                <a:lnTo>
                  <a:pt x="6662868" y="4016036"/>
                </a:lnTo>
                <a:cubicBezTo>
                  <a:pt x="6678755" y="4010173"/>
                  <a:pt x="6696676" y="4001378"/>
                  <a:pt x="6716630" y="3989651"/>
                </a:cubicBezTo>
                <a:cubicBezTo>
                  <a:pt x="6736584" y="3977925"/>
                  <a:pt x="6752708" y="3966199"/>
                  <a:pt x="6765001" y="3954472"/>
                </a:cubicBezTo>
                <a:lnTo>
                  <a:pt x="6765001" y="4279880"/>
                </a:lnTo>
                <a:lnTo>
                  <a:pt x="6816068" y="4279880"/>
                </a:lnTo>
                <a:lnTo>
                  <a:pt x="6816068" y="3862269"/>
                </a:lnTo>
                <a:close/>
                <a:moveTo>
                  <a:pt x="6438030" y="3862269"/>
                </a:moveTo>
                <a:cubicBezTo>
                  <a:pt x="6398501" y="3862269"/>
                  <a:pt x="6367010" y="3872529"/>
                  <a:pt x="6343557" y="3893050"/>
                </a:cubicBezTo>
                <a:cubicBezTo>
                  <a:pt x="6320105" y="3913572"/>
                  <a:pt x="6306581" y="3943408"/>
                  <a:pt x="6302988" y="3982559"/>
                </a:cubicBezTo>
                <a:lnTo>
                  <a:pt x="6355473" y="3987949"/>
                </a:lnTo>
                <a:cubicBezTo>
                  <a:pt x="6355662" y="3961848"/>
                  <a:pt x="6363133" y="3941422"/>
                  <a:pt x="6377885" y="3926669"/>
                </a:cubicBezTo>
                <a:cubicBezTo>
                  <a:pt x="6392638" y="3911917"/>
                  <a:pt x="6412308" y="3904540"/>
                  <a:pt x="6436896" y="3904540"/>
                </a:cubicBezTo>
                <a:cubicBezTo>
                  <a:pt x="6460159" y="3904540"/>
                  <a:pt x="6479026" y="3911491"/>
                  <a:pt x="6493495" y="3925393"/>
                </a:cubicBezTo>
                <a:cubicBezTo>
                  <a:pt x="6507963" y="3939294"/>
                  <a:pt x="6515198" y="3956364"/>
                  <a:pt x="6515198" y="3976601"/>
                </a:cubicBezTo>
                <a:cubicBezTo>
                  <a:pt x="6515198" y="3995893"/>
                  <a:pt x="6507254" y="4016367"/>
                  <a:pt x="6491367" y="4038023"/>
                </a:cubicBezTo>
                <a:cubicBezTo>
                  <a:pt x="6475479" y="4059679"/>
                  <a:pt x="6444934" y="4089042"/>
                  <a:pt x="6399730" y="4126113"/>
                </a:cubicBezTo>
                <a:cubicBezTo>
                  <a:pt x="6370604" y="4149944"/>
                  <a:pt x="6348333" y="4170938"/>
                  <a:pt x="6332918" y="4189095"/>
                </a:cubicBezTo>
                <a:cubicBezTo>
                  <a:pt x="6317504" y="4207252"/>
                  <a:pt x="6306297" y="4225693"/>
                  <a:pt x="6299299" y="4244417"/>
                </a:cubicBezTo>
                <a:cubicBezTo>
                  <a:pt x="6294949" y="4255765"/>
                  <a:pt x="6292963" y="4267586"/>
                  <a:pt x="6293342" y="4279880"/>
                </a:cubicBezTo>
                <a:lnTo>
                  <a:pt x="6568250" y="4279880"/>
                </a:lnTo>
                <a:lnTo>
                  <a:pt x="6568250" y="4230799"/>
                </a:lnTo>
                <a:lnTo>
                  <a:pt x="6364268" y="4230799"/>
                </a:lnTo>
                <a:cubicBezTo>
                  <a:pt x="6369942" y="4221532"/>
                  <a:pt x="6377129" y="4212311"/>
                  <a:pt x="6385829" y="4203138"/>
                </a:cubicBezTo>
                <a:cubicBezTo>
                  <a:pt x="6394529" y="4193965"/>
                  <a:pt x="6414199" y="4176517"/>
                  <a:pt x="6444839" y="4150795"/>
                </a:cubicBezTo>
                <a:cubicBezTo>
                  <a:pt x="6481532" y="4119777"/>
                  <a:pt x="6507774" y="4095378"/>
                  <a:pt x="6523567" y="4077600"/>
                </a:cubicBezTo>
                <a:cubicBezTo>
                  <a:pt x="6539360" y="4059821"/>
                  <a:pt x="6550661" y="4042893"/>
                  <a:pt x="6557470" y="4026817"/>
                </a:cubicBezTo>
                <a:cubicBezTo>
                  <a:pt x="6564279" y="4010740"/>
                  <a:pt x="6567683" y="3994380"/>
                  <a:pt x="6567683" y="3977736"/>
                </a:cubicBezTo>
                <a:cubicBezTo>
                  <a:pt x="6567683" y="3945015"/>
                  <a:pt x="6556051" y="3917591"/>
                  <a:pt x="6532787" y="3895462"/>
                </a:cubicBezTo>
                <a:cubicBezTo>
                  <a:pt x="6509524" y="3873333"/>
                  <a:pt x="6477938" y="3862269"/>
                  <a:pt x="6438030" y="3862269"/>
                </a:cubicBezTo>
                <a:close/>
                <a:moveTo>
                  <a:pt x="6111627" y="3862269"/>
                </a:moveTo>
                <a:cubicBezTo>
                  <a:pt x="6081366" y="3862269"/>
                  <a:pt x="6056258" y="3870401"/>
                  <a:pt x="6036304" y="3886667"/>
                </a:cubicBezTo>
                <a:cubicBezTo>
                  <a:pt x="6016350" y="3902933"/>
                  <a:pt x="6001314" y="3926055"/>
                  <a:pt x="5991195" y="3956033"/>
                </a:cubicBezTo>
                <a:cubicBezTo>
                  <a:pt x="5981076" y="3986011"/>
                  <a:pt x="5976017" y="4025587"/>
                  <a:pt x="5976017" y="4074763"/>
                </a:cubicBezTo>
                <a:cubicBezTo>
                  <a:pt x="5976017" y="4152876"/>
                  <a:pt x="5989729" y="4209238"/>
                  <a:pt x="6017154" y="4243850"/>
                </a:cubicBezTo>
                <a:cubicBezTo>
                  <a:pt x="6040039" y="4272598"/>
                  <a:pt x="6071530" y="4286973"/>
                  <a:pt x="6111627" y="4286973"/>
                </a:cubicBezTo>
                <a:cubicBezTo>
                  <a:pt x="6142078" y="4286973"/>
                  <a:pt x="6167280" y="4278793"/>
                  <a:pt x="6187234" y="4262432"/>
                </a:cubicBezTo>
                <a:cubicBezTo>
                  <a:pt x="6207188" y="4246072"/>
                  <a:pt x="6222177" y="4222903"/>
                  <a:pt x="6232201" y="4192925"/>
                </a:cubicBezTo>
                <a:cubicBezTo>
                  <a:pt x="6242226" y="4162947"/>
                  <a:pt x="6247237" y="4123560"/>
                  <a:pt x="6247237" y="4074763"/>
                </a:cubicBezTo>
                <a:cubicBezTo>
                  <a:pt x="6247237" y="4033531"/>
                  <a:pt x="6244117" y="4000763"/>
                  <a:pt x="6237875" y="3976459"/>
                </a:cubicBezTo>
                <a:cubicBezTo>
                  <a:pt x="6231634" y="3952155"/>
                  <a:pt x="6223028" y="3931539"/>
                  <a:pt x="6212058" y="3914612"/>
                </a:cubicBezTo>
                <a:cubicBezTo>
                  <a:pt x="6201089" y="3897684"/>
                  <a:pt x="6187187" y="3884728"/>
                  <a:pt x="6170354" y="3875744"/>
                </a:cubicBezTo>
                <a:cubicBezTo>
                  <a:pt x="6153521" y="3866760"/>
                  <a:pt x="6133945" y="3862269"/>
                  <a:pt x="6111627" y="3862269"/>
                </a:cubicBezTo>
                <a:close/>
                <a:moveTo>
                  <a:pt x="5790330" y="3862269"/>
                </a:moveTo>
                <a:cubicBezTo>
                  <a:pt x="5750801" y="3862269"/>
                  <a:pt x="5719310" y="3872529"/>
                  <a:pt x="5695857" y="3893050"/>
                </a:cubicBezTo>
                <a:cubicBezTo>
                  <a:pt x="5672404" y="3913572"/>
                  <a:pt x="5658881" y="3943408"/>
                  <a:pt x="5655288" y="3982559"/>
                </a:cubicBezTo>
                <a:lnTo>
                  <a:pt x="5707773" y="3987949"/>
                </a:lnTo>
                <a:cubicBezTo>
                  <a:pt x="5707962" y="3961848"/>
                  <a:pt x="5715433" y="3941422"/>
                  <a:pt x="5730185" y="3926669"/>
                </a:cubicBezTo>
                <a:cubicBezTo>
                  <a:pt x="5744938" y="3911917"/>
                  <a:pt x="5764608" y="3904540"/>
                  <a:pt x="5789196" y="3904540"/>
                </a:cubicBezTo>
                <a:cubicBezTo>
                  <a:pt x="5812459" y="3904540"/>
                  <a:pt x="5831326" y="3911491"/>
                  <a:pt x="5845795" y="3925393"/>
                </a:cubicBezTo>
                <a:cubicBezTo>
                  <a:pt x="5860263" y="3939294"/>
                  <a:pt x="5867498" y="3956364"/>
                  <a:pt x="5867498" y="3976601"/>
                </a:cubicBezTo>
                <a:cubicBezTo>
                  <a:pt x="5867498" y="3995893"/>
                  <a:pt x="5859554" y="4016367"/>
                  <a:pt x="5843667" y="4038023"/>
                </a:cubicBezTo>
                <a:cubicBezTo>
                  <a:pt x="5827779" y="4059679"/>
                  <a:pt x="5797234" y="4089042"/>
                  <a:pt x="5752030" y="4126113"/>
                </a:cubicBezTo>
                <a:cubicBezTo>
                  <a:pt x="5722903" y="4149944"/>
                  <a:pt x="5700633" y="4170938"/>
                  <a:pt x="5685218" y="4189095"/>
                </a:cubicBezTo>
                <a:cubicBezTo>
                  <a:pt x="5669804" y="4207252"/>
                  <a:pt x="5658597" y="4225693"/>
                  <a:pt x="5651599" y="4244417"/>
                </a:cubicBezTo>
                <a:cubicBezTo>
                  <a:pt x="5647249" y="4255765"/>
                  <a:pt x="5645263" y="4267586"/>
                  <a:pt x="5645642" y="4279880"/>
                </a:cubicBezTo>
                <a:lnTo>
                  <a:pt x="5920550" y="4279880"/>
                </a:lnTo>
                <a:lnTo>
                  <a:pt x="5920550" y="4230799"/>
                </a:lnTo>
                <a:lnTo>
                  <a:pt x="5716568" y="4230799"/>
                </a:lnTo>
                <a:cubicBezTo>
                  <a:pt x="5722242" y="4221532"/>
                  <a:pt x="5729429" y="4212311"/>
                  <a:pt x="5738129" y="4203138"/>
                </a:cubicBezTo>
                <a:cubicBezTo>
                  <a:pt x="5746829" y="4193965"/>
                  <a:pt x="5766499" y="4176517"/>
                  <a:pt x="5797139" y="4150795"/>
                </a:cubicBezTo>
                <a:cubicBezTo>
                  <a:pt x="5833831" y="4119777"/>
                  <a:pt x="5860074" y="4095378"/>
                  <a:pt x="5875867" y="4077600"/>
                </a:cubicBezTo>
                <a:cubicBezTo>
                  <a:pt x="5891660" y="4059821"/>
                  <a:pt x="5902961" y="4042893"/>
                  <a:pt x="5909770" y="4026817"/>
                </a:cubicBezTo>
                <a:cubicBezTo>
                  <a:pt x="5916579" y="4010740"/>
                  <a:pt x="5919983" y="3994380"/>
                  <a:pt x="5919983" y="3977736"/>
                </a:cubicBezTo>
                <a:cubicBezTo>
                  <a:pt x="5919983" y="3945015"/>
                  <a:pt x="5908351" y="3917591"/>
                  <a:pt x="5885087" y="3895462"/>
                </a:cubicBezTo>
                <a:cubicBezTo>
                  <a:pt x="5861824" y="3873333"/>
                  <a:pt x="5830238" y="3862269"/>
                  <a:pt x="5790330" y="3862269"/>
                </a:cubicBezTo>
                <a:close/>
                <a:moveTo>
                  <a:pt x="5386030" y="3861701"/>
                </a:moveTo>
                <a:lnTo>
                  <a:pt x="5348297" y="3941138"/>
                </a:lnTo>
                <a:lnTo>
                  <a:pt x="5390569" y="3941138"/>
                </a:lnTo>
                <a:lnTo>
                  <a:pt x="5452984" y="3861701"/>
                </a:lnTo>
                <a:close/>
                <a:moveTo>
                  <a:pt x="3340257" y="3861701"/>
                </a:moveTo>
                <a:lnTo>
                  <a:pt x="3302524" y="3941138"/>
                </a:lnTo>
                <a:lnTo>
                  <a:pt x="3344796" y="3941138"/>
                </a:lnTo>
                <a:lnTo>
                  <a:pt x="3407211" y="3861701"/>
                </a:lnTo>
                <a:close/>
                <a:moveTo>
                  <a:pt x="4746841" y="3217726"/>
                </a:moveTo>
                <a:lnTo>
                  <a:pt x="4853230" y="3217726"/>
                </a:lnTo>
                <a:cubicBezTo>
                  <a:pt x="4878196" y="3217726"/>
                  <a:pt x="4895312" y="3218956"/>
                  <a:pt x="4904580" y="3221415"/>
                </a:cubicBezTo>
                <a:cubicBezTo>
                  <a:pt x="4918954" y="3225386"/>
                  <a:pt x="4930539" y="3233567"/>
                  <a:pt x="4939334" y="3245955"/>
                </a:cubicBezTo>
                <a:cubicBezTo>
                  <a:pt x="4948129" y="3258343"/>
                  <a:pt x="4952526" y="3273238"/>
                  <a:pt x="4952526" y="3290638"/>
                </a:cubicBezTo>
                <a:cubicBezTo>
                  <a:pt x="4952526" y="3314659"/>
                  <a:pt x="4945055" y="3333288"/>
                  <a:pt x="4930114" y="3346528"/>
                </a:cubicBezTo>
                <a:cubicBezTo>
                  <a:pt x="4915172" y="3359767"/>
                  <a:pt x="4889922" y="3366387"/>
                  <a:pt x="4854365" y="3366387"/>
                </a:cubicBezTo>
                <a:lnTo>
                  <a:pt x="4746841" y="3366387"/>
                </a:lnTo>
                <a:close/>
                <a:moveTo>
                  <a:pt x="3880917" y="3214606"/>
                </a:moveTo>
                <a:lnTo>
                  <a:pt x="4012555" y="3214606"/>
                </a:lnTo>
                <a:cubicBezTo>
                  <a:pt x="4043385" y="3214606"/>
                  <a:pt x="4065939" y="3220942"/>
                  <a:pt x="4080219" y="3233614"/>
                </a:cubicBezTo>
                <a:cubicBezTo>
                  <a:pt x="4094498" y="3246286"/>
                  <a:pt x="4101638" y="3262457"/>
                  <a:pt x="4101638" y="3282127"/>
                </a:cubicBezTo>
                <a:cubicBezTo>
                  <a:pt x="4101638" y="3295556"/>
                  <a:pt x="4097950" y="3307992"/>
                  <a:pt x="4090574" y="3319434"/>
                </a:cubicBezTo>
                <a:cubicBezTo>
                  <a:pt x="4083198" y="3330877"/>
                  <a:pt x="4072417" y="3339199"/>
                  <a:pt x="4058232" y="3344400"/>
                </a:cubicBezTo>
                <a:cubicBezTo>
                  <a:pt x="4044047" y="3349601"/>
                  <a:pt x="4024377" y="3352202"/>
                  <a:pt x="3999221" y="3352202"/>
                </a:cubicBezTo>
                <a:lnTo>
                  <a:pt x="3880917" y="3352202"/>
                </a:lnTo>
                <a:close/>
                <a:moveTo>
                  <a:pt x="4426832" y="3208648"/>
                </a:moveTo>
                <a:cubicBezTo>
                  <a:pt x="4454257" y="3208648"/>
                  <a:pt x="4478987" y="3215599"/>
                  <a:pt x="4501021" y="3229500"/>
                </a:cubicBezTo>
                <a:cubicBezTo>
                  <a:pt x="4523056" y="3243402"/>
                  <a:pt x="4539794" y="3262977"/>
                  <a:pt x="4551237" y="3288227"/>
                </a:cubicBezTo>
                <a:cubicBezTo>
                  <a:pt x="4562679" y="3313476"/>
                  <a:pt x="4568401" y="3343029"/>
                  <a:pt x="4568401" y="3376884"/>
                </a:cubicBezTo>
                <a:cubicBezTo>
                  <a:pt x="4568401" y="3430410"/>
                  <a:pt x="4555019" y="3471736"/>
                  <a:pt x="4528257" y="3500863"/>
                </a:cubicBezTo>
                <a:cubicBezTo>
                  <a:pt x="4501494" y="3529990"/>
                  <a:pt x="4467402" y="3544553"/>
                  <a:pt x="4425981" y="3544553"/>
                </a:cubicBezTo>
                <a:cubicBezTo>
                  <a:pt x="4385317" y="3544553"/>
                  <a:pt x="4351509" y="3530131"/>
                  <a:pt x="4324557" y="3501288"/>
                </a:cubicBezTo>
                <a:cubicBezTo>
                  <a:pt x="4297605" y="3472445"/>
                  <a:pt x="4284130" y="3432963"/>
                  <a:pt x="4284130" y="3382842"/>
                </a:cubicBezTo>
                <a:cubicBezTo>
                  <a:pt x="4284130" y="3320238"/>
                  <a:pt x="4298173" y="3275555"/>
                  <a:pt x="4326260" y="3248792"/>
                </a:cubicBezTo>
                <a:cubicBezTo>
                  <a:pt x="4354346" y="3222029"/>
                  <a:pt x="4387871" y="3208648"/>
                  <a:pt x="4426832" y="3208648"/>
                </a:cubicBezTo>
                <a:close/>
                <a:moveTo>
                  <a:pt x="5415539" y="3168646"/>
                </a:moveTo>
                <a:lnTo>
                  <a:pt x="5415539" y="3584555"/>
                </a:lnTo>
                <a:lnTo>
                  <a:pt x="5470578" y="3584555"/>
                </a:lnTo>
                <a:lnTo>
                  <a:pt x="5470578" y="3168646"/>
                </a:lnTo>
                <a:close/>
                <a:moveTo>
                  <a:pt x="5263139" y="3168646"/>
                </a:moveTo>
                <a:lnTo>
                  <a:pt x="5263139" y="3584555"/>
                </a:lnTo>
                <a:lnTo>
                  <a:pt x="5318178" y="3584555"/>
                </a:lnTo>
                <a:lnTo>
                  <a:pt x="5318178" y="3168646"/>
                </a:lnTo>
                <a:close/>
                <a:moveTo>
                  <a:pt x="4691802" y="3168646"/>
                </a:moveTo>
                <a:lnTo>
                  <a:pt x="4691802" y="3584555"/>
                </a:lnTo>
                <a:lnTo>
                  <a:pt x="4746841" y="3584555"/>
                </a:lnTo>
                <a:lnTo>
                  <a:pt x="4746841" y="3415468"/>
                </a:lnTo>
                <a:lnTo>
                  <a:pt x="4853514" y="3415468"/>
                </a:lnTo>
                <a:cubicBezTo>
                  <a:pt x="4912335" y="3415468"/>
                  <a:pt x="4952999" y="3403221"/>
                  <a:pt x="4975506" y="3378728"/>
                </a:cubicBezTo>
                <a:cubicBezTo>
                  <a:pt x="4998013" y="3354235"/>
                  <a:pt x="5009267" y="3324304"/>
                  <a:pt x="5009267" y="3288936"/>
                </a:cubicBezTo>
                <a:cubicBezTo>
                  <a:pt x="5009267" y="3268320"/>
                  <a:pt x="5005058" y="3249407"/>
                  <a:pt x="4996642" y="3232195"/>
                </a:cubicBezTo>
                <a:cubicBezTo>
                  <a:pt x="4988225" y="3214984"/>
                  <a:pt x="4977114" y="3201603"/>
                  <a:pt x="4963307" y="3192051"/>
                </a:cubicBezTo>
                <a:cubicBezTo>
                  <a:pt x="4949500" y="3182500"/>
                  <a:pt x="4932383" y="3176022"/>
                  <a:pt x="4911956" y="3172618"/>
                </a:cubicBezTo>
                <a:cubicBezTo>
                  <a:pt x="4897393" y="3169970"/>
                  <a:pt x="4876304" y="3168646"/>
                  <a:pt x="4848691" y="3168646"/>
                </a:cubicBezTo>
                <a:close/>
                <a:moveTo>
                  <a:pt x="3825878" y="3168646"/>
                </a:moveTo>
                <a:lnTo>
                  <a:pt x="3825878" y="3584555"/>
                </a:lnTo>
                <a:lnTo>
                  <a:pt x="3880917" y="3584555"/>
                </a:lnTo>
                <a:lnTo>
                  <a:pt x="3880917" y="3399864"/>
                </a:lnTo>
                <a:lnTo>
                  <a:pt x="3944750" y="3399864"/>
                </a:lnTo>
                <a:cubicBezTo>
                  <a:pt x="3958935" y="3399864"/>
                  <a:pt x="3969149" y="3400526"/>
                  <a:pt x="3975390" y="3401850"/>
                </a:cubicBezTo>
                <a:cubicBezTo>
                  <a:pt x="3983901" y="3403931"/>
                  <a:pt x="3992271" y="3407619"/>
                  <a:pt x="4000498" y="3412915"/>
                </a:cubicBezTo>
                <a:cubicBezTo>
                  <a:pt x="4008725" y="3418210"/>
                  <a:pt x="4018040" y="3427478"/>
                  <a:pt x="4028443" y="3440717"/>
                </a:cubicBezTo>
                <a:cubicBezTo>
                  <a:pt x="4038845" y="3453957"/>
                  <a:pt x="4052085" y="3473060"/>
                  <a:pt x="4068161" y="3498026"/>
                </a:cubicBezTo>
                <a:lnTo>
                  <a:pt x="4123200" y="3584555"/>
                </a:lnTo>
                <a:lnTo>
                  <a:pt x="4192424" y="3584555"/>
                </a:lnTo>
                <a:lnTo>
                  <a:pt x="4120079" y="3471357"/>
                </a:lnTo>
                <a:cubicBezTo>
                  <a:pt x="4105705" y="3449229"/>
                  <a:pt x="4090479" y="3430788"/>
                  <a:pt x="4074403" y="3416035"/>
                </a:cubicBezTo>
                <a:cubicBezTo>
                  <a:pt x="4066837" y="3409226"/>
                  <a:pt x="4055773" y="3402323"/>
                  <a:pt x="4041210" y="3395325"/>
                </a:cubicBezTo>
                <a:cubicBezTo>
                  <a:pt x="4081117" y="3389840"/>
                  <a:pt x="4110622" y="3376979"/>
                  <a:pt x="4129725" y="3356741"/>
                </a:cubicBezTo>
                <a:cubicBezTo>
                  <a:pt x="4148828" y="3336504"/>
                  <a:pt x="4158379" y="3311632"/>
                  <a:pt x="4158379" y="3282127"/>
                </a:cubicBezTo>
                <a:cubicBezTo>
                  <a:pt x="4158379" y="3259242"/>
                  <a:pt x="4152610" y="3238342"/>
                  <a:pt x="4141073" y="3219429"/>
                </a:cubicBezTo>
                <a:cubicBezTo>
                  <a:pt x="4129536" y="3200515"/>
                  <a:pt x="4114121" y="3187323"/>
                  <a:pt x="4094829" y="3179852"/>
                </a:cubicBezTo>
                <a:cubicBezTo>
                  <a:pt x="4075538" y="3172381"/>
                  <a:pt x="4047357" y="3168646"/>
                  <a:pt x="4010286" y="3168646"/>
                </a:cubicBezTo>
                <a:close/>
                <a:moveTo>
                  <a:pt x="3681990" y="3168646"/>
                </a:moveTo>
                <a:lnTo>
                  <a:pt x="3681990" y="3584555"/>
                </a:lnTo>
                <a:lnTo>
                  <a:pt x="3737028" y="3584555"/>
                </a:lnTo>
                <a:lnTo>
                  <a:pt x="3737028" y="3168646"/>
                </a:lnTo>
                <a:close/>
                <a:moveTo>
                  <a:pt x="4426549" y="3161269"/>
                </a:moveTo>
                <a:cubicBezTo>
                  <a:pt x="4367917" y="3161269"/>
                  <a:pt x="4320065" y="3180798"/>
                  <a:pt x="4282995" y="3219854"/>
                </a:cubicBezTo>
                <a:cubicBezTo>
                  <a:pt x="4245924" y="3258911"/>
                  <a:pt x="4227389" y="3312956"/>
                  <a:pt x="4227389" y="3381991"/>
                </a:cubicBezTo>
                <a:cubicBezTo>
                  <a:pt x="4227389" y="3418494"/>
                  <a:pt x="4235333" y="3453106"/>
                  <a:pt x="4251220" y="3485826"/>
                </a:cubicBezTo>
                <a:cubicBezTo>
                  <a:pt x="4267107" y="3518547"/>
                  <a:pt x="4290466" y="3544364"/>
                  <a:pt x="4321295" y="3563277"/>
                </a:cubicBezTo>
                <a:cubicBezTo>
                  <a:pt x="4352124" y="3582191"/>
                  <a:pt x="4387114" y="3591648"/>
                  <a:pt x="4426265" y="3591648"/>
                </a:cubicBezTo>
                <a:cubicBezTo>
                  <a:pt x="4462390" y="3591648"/>
                  <a:pt x="4496056" y="3583089"/>
                  <a:pt x="4527264" y="3565973"/>
                </a:cubicBezTo>
                <a:cubicBezTo>
                  <a:pt x="4558471" y="3548856"/>
                  <a:pt x="4582586" y="3523654"/>
                  <a:pt x="4599608" y="3490366"/>
                </a:cubicBezTo>
                <a:cubicBezTo>
                  <a:pt x="4616630" y="3457078"/>
                  <a:pt x="4625141" y="3419345"/>
                  <a:pt x="4625141" y="3377168"/>
                </a:cubicBezTo>
                <a:cubicBezTo>
                  <a:pt x="4625141" y="3335558"/>
                  <a:pt x="4617056" y="3298346"/>
                  <a:pt x="4600885" y="3265531"/>
                </a:cubicBezTo>
                <a:cubicBezTo>
                  <a:pt x="4584714" y="3232715"/>
                  <a:pt x="4561214" y="3207135"/>
                  <a:pt x="4530384" y="3188789"/>
                </a:cubicBezTo>
                <a:cubicBezTo>
                  <a:pt x="4499555" y="3170443"/>
                  <a:pt x="4464943" y="3161269"/>
                  <a:pt x="4426549" y="3161269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D738133-69E1-4D3A-043E-EF1FC039EA81}"/>
              </a:ext>
            </a:extLst>
          </p:cNvPr>
          <p:cNvSpPr txBox="1"/>
          <p:nvPr/>
        </p:nvSpPr>
        <p:spPr>
          <a:xfrm>
            <a:off x="-477357057" y="-422521811"/>
            <a:ext cx="920151" cy="920151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1972503" y="4128666"/>
                </a:moveTo>
                <a:lnTo>
                  <a:pt x="1972503" y="4147391"/>
                </a:lnTo>
                <a:cubicBezTo>
                  <a:pt x="1972503" y="4169898"/>
                  <a:pt x="1969761" y="4186920"/>
                  <a:pt x="1964276" y="4198457"/>
                </a:cubicBezTo>
                <a:cubicBezTo>
                  <a:pt x="1957089" y="4213399"/>
                  <a:pt x="1945835" y="4225173"/>
                  <a:pt x="1930515" y="4233778"/>
                </a:cubicBezTo>
                <a:cubicBezTo>
                  <a:pt x="1915195" y="4242384"/>
                  <a:pt x="1897700" y="4246687"/>
                  <a:pt x="1878030" y="4246687"/>
                </a:cubicBezTo>
                <a:cubicBezTo>
                  <a:pt x="1858170" y="4246687"/>
                  <a:pt x="1843087" y="4242148"/>
                  <a:pt x="1832779" y="4233069"/>
                </a:cubicBezTo>
                <a:cubicBezTo>
                  <a:pt x="1822471" y="4223991"/>
                  <a:pt x="1817317" y="4212642"/>
                  <a:pt x="1817317" y="4199025"/>
                </a:cubicBezTo>
                <a:cubicBezTo>
                  <a:pt x="1817317" y="4190135"/>
                  <a:pt x="1819682" y="4182050"/>
                  <a:pt x="1824410" y="4174768"/>
                </a:cubicBezTo>
                <a:cubicBezTo>
                  <a:pt x="1829138" y="4167486"/>
                  <a:pt x="1835853" y="4161954"/>
                  <a:pt x="1844553" y="4158171"/>
                </a:cubicBezTo>
                <a:cubicBezTo>
                  <a:pt x="1853253" y="4154389"/>
                  <a:pt x="1868100" y="4150984"/>
                  <a:pt x="1889094" y="4147958"/>
                </a:cubicBezTo>
                <a:cubicBezTo>
                  <a:pt x="1926165" y="4142662"/>
                  <a:pt x="1953968" y="4136232"/>
                  <a:pt x="1972503" y="4128666"/>
                </a:cubicBezTo>
                <a:close/>
                <a:moveTo>
                  <a:pt x="7103818" y="4103700"/>
                </a:moveTo>
                <a:lnTo>
                  <a:pt x="7103818" y="4155051"/>
                </a:lnTo>
                <a:lnTo>
                  <a:pt x="7260706" y="4155051"/>
                </a:lnTo>
                <a:lnTo>
                  <a:pt x="7260706" y="4103700"/>
                </a:lnTo>
                <a:close/>
                <a:moveTo>
                  <a:pt x="4807554" y="4014050"/>
                </a:moveTo>
                <a:cubicBezTo>
                  <a:pt x="4832708" y="4014050"/>
                  <a:pt x="4853750" y="4023649"/>
                  <a:pt x="4870678" y="4042846"/>
                </a:cubicBezTo>
                <a:cubicBezTo>
                  <a:pt x="4887605" y="4062043"/>
                  <a:pt x="4896069" y="4090272"/>
                  <a:pt x="4896069" y="4127531"/>
                </a:cubicBezTo>
                <a:cubicBezTo>
                  <a:pt x="4896069" y="4167061"/>
                  <a:pt x="4887652" y="4196471"/>
                  <a:pt x="4870819" y="4215763"/>
                </a:cubicBezTo>
                <a:cubicBezTo>
                  <a:pt x="4853986" y="4235055"/>
                  <a:pt x="4832898" y="4244701"/>
                  <a:pt x="4807554" y="4244701"/>
                </a:cubicBezTo>
                <a:cubicBezTo>
                  <a:pt x="4782020" y="4244701"/>
                  <a:pt x="4760837" y="4235102"/>
                  <a:pt x="4744004" y="4215905"/>
                </a:cubicBezTo>
                <a:cubicBezTo>
                  <a:pt x="4727171" y="4196708"/>
                  <a:pt x="4718754" y="4167817"/>
                  <a:pt x="4718754" y="4129234"/>
                </a:cubicBezTo>
                <a:cubicBezTo>
                  <a:pt x="4718754" y="4090650"/>
                  <a:pt x="4727171" y="4061807"/>
                  <a:pt x="4744004" y="4042704"/>
                </a:cubicBezTo>
                <a:cubicBezTo>
                  <a:pt x="4760837" y="4023601"/>
                  <a:pt x="4782020" y="4014050"/>
                  <a:pt x="4807554" y="4014050"/>
                </a:cubicBezTo>
                <a:close/>
                <a:moveTo>
                  <a:pt x="4475192" y="4014050"/>
                </a:moveTo>
                <a:cubicBezTo>
                  <a:pt x="4498456" y="4014050"/>
                  <a:pt x="4518032" y="4023696"/>
                  <a:pt x="4533919" y="4042988"/>
                </a:cubicBezTo>
                <a:cubicBezTo>
                  <a:pt x="4549806" y="4062280"/>
                  <a:pt x="4557750" y="4092541"/>
                  <a:pt x="4557750" y="4133773"/>
                </a:cubicBezTo>
                <a:cubicBezTo>
                  <a:pt x="4557750" y="4171222"/>
                  <a:pt x="4549948" y="4199072"/>
                  <a:pt x="4534345" y="4217324"/>
                </a:cubicBezTo>
                <a:cubicBezTo>
                  <a:pt x="4518741" y="4235575"/>
                  <a:pt x="4499780" y="4244701"/>
                  <a:pt x="4477462" y="4244701"/>
                </a:cubicBezTo>
                <a:cubicBezTo>
                  <a:pt x="4455333" y="4244701"/>
                  <a:pt x="4436136" y="4235150"/>
                  <a:pt x="4419870" y="4216047"/>
                </a:cubicBezTo>
                <a:cubicBezTo>
                  <a:pt x="4403605" y="4196944"/>
                  <a:pt x="4395472" y="4168101"/>
                  <a:pt x="4395472" y="4129517"/>
                </a:cubicBezTo>
                <a:cubicBezTo>
                  <a:pt x="4395472" y="4089610"/>
                  <a:pt x="4403085" y="4060388"/>
                  <a:pt x="4418310" y="4041853"/>
                </a:cubicBezTo>
                <a:cubicBezTo>
                  <a:pt x="4433535" y="4023318"/>
                  <a:pt x="4452496" y="4014050"/>
                  <a:pt x="4475192" y="4014050"/>
                </a:cubicBezTo>
                <a:close/>
                <a:moveTo>
                  <a:pt x="3836003" y="4014050"/>
                </a:moveTo>
                <a:cubicBezTo>
                  <a:pt x="3861158" y="4014050"/>
                  <a:pt x="3882200" y="4023649"/>
                  <a:pt x="3899127" y="4042846"/>
                </a:cubicBezTo>
                <a:cubicBezTo>
                  <a:pt x="3916055" y="4062043"/>
                  <a:pt x="3924519" y="4090272"/>
                  <a:pt x="3924519" y="4127531"/>
                </a:cubicBezTo>
                <a:cubicBezTo>
                  <a:pt x="3924519" y="4167061"/>
                  <a:pt x="3916102" y="4196471"/>
                  <a:pt x="3899269" y="4215763"/>
                </a:cubicBezTo>
                <a:cubicBezTo>
                  <a:pt x="3882436" y="4235055"/>
                  <a:pt x="3861348" y="4244701"/>
                  <a:pt x="3836003" y="4244701"/>
                </a:cubicBezTo>
                <a:cubicBezTo>
                  <a:pt x="3810470" y="4244701"/>
                  <a:pt x="3789287" y="4235102"/>
                  <a:pt x="3772454" y="4215905"/>
                </a:cubicBezTo>
                <a:cubicBezTo>
                  <a:pt x="3755621" y="4196708"/>
                  <a:pt x="3747204" y="4167817"/>
                  <a:pt x="3747204" y="4129234"/>
                </a:cubicBezTo>
                <a:cubicBezTo>
                  <a:pt x="3747204" y="4090650"/>
                  <a:pt x="3755621" y="4061807"/>
                  <a:pt x="3772454" y="4042704"/>
                </a:cubicBezTo>
                <a:cubicBezTo>
                  <a:pt x="3789287" y="4023601"/>
                  <a:pt x="3810470" y="4014050"/>
                  <a:pt x="3836003" y="4014050"/>
                </a:cubicBezTo>
                <a:close/>
                <a:moveTo>
                  <a:pt x="2712053" y="4014050"/>
                </a:moveTo>
                <a:cubicBezTo>
                  <a:pt x="2737208" y="4014050"/>
                  <a:pt x="2758250" y="4023649"/>
                  <a:pt x="2775177" y="4042846"/>
                </a:cubicBezTo>
                <a:cubicBezTo>
                  <a:pt x="2792105" y="4062043"/>
                  <a:pt x="2800569" y="4090272"/>
                  <a:pt x="2800569" y="4127531"/>
                </a:cubicBezTo>
                <a:cubicBezTo>
                  <a:pt x="2800569" y="4167061"/>
                  <a:pt x="2792152" y="4196471"/>
                  <a:pt x="2775319" y="4215763"/>
                </a:cubicBezTo>
                <a:cubicBezTo>
                  <a:pt x="2758486" y="4235055"/>
                  <a:pt x="2737398" y="4244701"/>
                  <a:pt x="2712053" y="4244701"/>
                </a:cubicBezTo>
                <a:cubicBezTo>
                  <a:pt x="2686520" y="4244701"/>
                  <a:pt x="2665337" y="4235102"/>
                  <a:pt x="2648504" y="4215905"/>
                </a:cubicBezTo>
                <a:cubicBezTo>
                  <a:pt x="2631671" y="4196708"/>
                  <a:pt x="2623254" y="4167817"/>
                  <a:pt x="2623254" y="4129234"/>
                </a:cubicBezTo>
                <a:cubicBezTo>
                  <a:pt x="2623254" y="4090650"/>
                  <a:pt x="2631671" y="4061807"/>
                  <a:pt x="2648504" y="4042704"/>
                </a:cubicBezTo>
                <a:cubicBezTo>
                  <a:pt x="2665337" y="4023601"/>
                  <a:pt x="2686520" y="4014050"/>
                  <a:pt x="2712053" y="4014050"/>
                </a:cubicBezTo>
                <a:close/>
                <a:moveTo>
                  <a:pt x="1380418" y="4014050"/>
                </a:moveTo>
                <a:cubicBezTo>
                  <a:pt x="1403493" y="4014050"/>
                  <a:pt x="1423210" y="4023412"/>
                  <a:pt x="1439570" y="4042137"/>
                </a:cubicBezTo>
                <a:cubicBezTo>
                  <a:pt x="1455931" y="4060861"/>
                  <a:pt x="1464111" y="4088664"/>
                  <a:pt x="1464111" y="4125545"/>
                </a:cubicBezTo>
                <a:cubicBezTo>
                  <a:pt x="1464111" y="4164129"/>
                  <a:pt x="1456167" y="4192452"/>
                  <a:pt x="1440280" y="4210515"/>
                </a:cubicBezTo>
                <a:cubicBezTo>
                  <a:pt x="1424392" y="4228577"/>
                  <a:pt x="1404722" y="4237608"/>
                  <a:pt x="1381269" y="4237608"/>
                </a:cubicBezTo>
                <a:cubicBezTo>
                  <a:pt x="1357628" y="4237608"/>
                  <a:pt x="1337958" y="4228530"/>
                  <a:pt x="1322259" y="4210373"/>
                </a:cubicBezTo>
                <a:cubicBezTo>
                  <a:pt x="1306561" y="4192216"/>
                  <a:pt x="1298712" y="4163373"/>
                  <a:pt x="1298712" y="4123843"/>
                </a:cubicBezTo>
                <a:cubicBezTo>
                  <a:pt x="1298712" y="4087529"/>
                  <a:pt x="1306655" y="4060152"/>
                  <a:pt x="1322543" y="4041711"/>
                </a:cubicBezTo>
                <a:cubicBezTo>
                  <a:pt x="1338430" y="4023270"/>
                  <a:pt x="1357722" y="4014050"/>
                  <a:pt x="1380418" y="4014050"/>
                </a:cubicBezTo>
                <a:close/>
                <a:moveTo>
                  <a:pt x="1064228" y="4014050"/>
                </a:moveTo>
                <a:cubicBezTo>
                  <a:pt x="1089383" y="4014050"/>
                  <a:pt x="1110425" y="4023649"/>
                  <a:pt x="1127352" y="4042846"/>
                </a:cubicBezTo>
                <a:cubicBezTo>
                  <a:pt x="1144280" y="4062043"/>
                  <a:pt x="1152744" y="4090272"/>
                  <a:pt x="1152744" y="4127531"/>
                </a:cubicBezTo>
                <a:cubicBezTo>
                  <a:pt x="1152744" y="4167061"/>
                  <a:pt x="1144327" y="4196471"/>
                  <a:pt x="1127494" y="4215763"/>
                </a:cubicBezTo>
                <a:cubicBezTo>
                  <a:pt x="1110661" y="4235055"/>
                  <a:pt x="1089573" y="4244701"/>
                  <a:pt x="1064228" y="4244701"/>
                </a:cubicBezTo>
                <a:cubicBezTo>
                  <a:pt x="1038695" y="4244701"/>
                  <a:pt x="1017512" y="4235102"/>
                  <a:pt x="1000679" y="4215905"/>
                </a:cubicBezTo>
                <a:cubicBezTo>
                  <a:pt x="983846" y="4196708"/>
                  <a:pt x="975429" y="4167817"/>
                  <a:pt x="975429" y="4129234"/>
                </a:cubicBezTo>
                <a:cubicBezTo>
                  <a:pt x="975429" y="4090650"/>
                  <a:pt x="983846" y="4061807"/>
                  <a:pt x="1000679" y="4042704"/>
                </a:cubicBezTo>
                <a:cubicBezTo>
                  <a:pt x="1017512" y="4023601"/>
                  <a:pt x="1038695" y="4014050"/>
                  <a:pt x="1064228" y="4014050"/>
                </a:cubicBezTo>
                <a:close/>
                <a:moveTo>
                  <a:pt x="5137929" y="4013766"/>
                </a:moveTo>
                <a:cubicBezTo>
                  <a:pt x="5160058" y="4013766"/>
                  <a:pt x="5178924" y="4023128"/>
                  <a:pt x="5194528" y="4041853"/>
                </a:cubicBezTo>
                <a:cubicBezTo>
                  <a:pt x="5210132" y="4060577"/>
                  <a:pt x="5217933" y="4089610"/>
                  <a:pt x="5217933" y="4128950"/>
                </a:cubicBezTo>
                <a:cubicBezTo>
                  <a:pt x="5217933" y="4167344"/>
                  <a:pt x="5209800" y="4196235"/>
                  <a:pt x="5193535" y="4215621"/>
                </a:cubicBezTo>
                <a:cubicBezTo>
                  <a:pt x="5177269" y="4235008"/>
                  <a:pt x="5157977" y="4244701"/>
                  <a:pt x="5135659" y="4244701"/>
                </a:cubicBezTo>
                <a:cubicBezTo>
                  <a:pt x="5108234" y="4244701"/>
                  <a:pt x="5086484" y="4231556"/>
                  <a:pt x="5070408" y="4205266"/>
                </a:cubicBezTo>
                <a:cubicBezTo>
                  <a:pt x="5060572" y="4189190"/>
                  <a:pt x="5055655" y="4163089"/>
                  <a:pt x="5055655" y="4126964"/>
                </a:cubicBezTo>
                <a:cubicBezTo>
                  <a:pt x="5055655" y="4090272"/>
                  <a:pt x="5063788" y="4062232"/>
                  <a:pt x="5080053" y="4042846"/>
                </a:cubicBezTo>
                <a:cubicBezTo>
                  <a:pt x="5096319" y="4023459"/>
                  <a:pt x="5115611" y="4013766"/>
                  <a:pt x="5137929" y="4013766"/>
                </a:cubicBezTo>
                <a:close/>
                <a:moveTo>
                  <a:pt x="4166379" y="4013766"/>
                </a:moveTo>
                <a:cubicBezTo>
                  <a:pt x="4188507" y="4013766"/>
                  <a:pt x="4207374" y="4023128"/>
                  <a:pt x="4222977" y="4041853"/>
                </a:cubicBezTo>
                <a:cubicBezTo>
                  <a:pt x="4238581" y="4060577"/>
                  <a:pt x="4246383" y="4089610"/>
                  <a:pt x="4246383" y="4128950"/>
                </a:cubicBezTo>
                <a:cubicBezTo>
                  <a:pt x="4246383" y="4167344"/>
                  <a:pt x="4238250" y="4196235"/>
                  <a:pt x="4221985" y="4215621"/>
                </a:cubicBezTo>
                <a:cubicBezTo>
                  <a:pt x="4205719" y="4235008"/>
                  <a:pt x="4186427" y="4244701"/>
                  <a:pt x="4164109" y="4244701"/>
                </a:cubicBezTo>
                <a:cubicBezTo>
                  <a:pt x="4136684" y="4244701"/>
                  <a:pt x="4114934" y="4231556"/>
                  <a:pt x="4098857" y="4205266"/>
                </a:cubicBezTo>
                <a:cubicBezTo>
                  <a:pt x="4089022" y="4189190"/>
                  <a:pt x="4084105" y="4163089"/>
                  <a:pt x="4084105" y="4126964"/>
                </a:cubicBezTo>
                <a:cubicBezTo>
                  <a:pt x="4084105" y="4090272"/>
                  <a:pt x="4092237" y="4062232"/>
                  <a:pt x="4108503" y="4042846"/>
                </a:cubicBezTo>
                <a:cubicBezTo>
                  <a:pt x="4124769" y="4023459"/>
                  <a:pt x="4144060" y="4013766"/>
                  <a:pt x="4166379" y="4013766"/>
                </a:cubicBezTo>
                <a:close/>
                <a:moveTo>
                  <a:pt x="3333164" y="4013766"/>
                </a:moveTo>
                <a:cubicBezTo>
                  <a:pt x="3359076" y="4013766"/>
                  <a:pt x="3380164" y="4023601"/>
                  <a:pt x="3396430" y="4043271"/>
                </a:cubicBezTo>
                <a:cubicBezTo>
                  <a:pt x="3407022" y="4055943"/>
                  <a:pt x="3413452" y="4074952"/>
                  <a:pt x="3415722" y="4100296"/>
                </a:cubicBezTo>
                <a:lnTo>
                  <a:pt x="3247486" y="4100296"/>
                </a:lnTo>
                <a:cubicBezTo>
                  <a:pt x="3249188" y="4074006"/>
                  <a:pt x="3258030" y="4053012"/>
                  <a:pt x="3274012" y="4037314"/>
                </a:cubicBezTo>
                <a:cubicBezTo>
                  <a:pt x="3289994" y="4021615"/>
                  <a:pt x="3309711" y="4013766"/>
                  <a:pt x="3333164" y="4013766"/>
                </a:cubicBezTo>
                <a:close/>
                <a:moveTo>
                  <a:pt x="556687" y="4011780"/>
                </a:moveTo>
                <a:cubicBezTo>
                  <a:pt x="578627" y="4011780"/>
                  <a:pt x="597493" y="4021332"/>
                  <a:pt x="613286" y="4040434"/>
                </a:cubicBezTo>
                <a:cubicBezTo>
                  <a:pt x="629079" y="4059537"/>
                  <a:pt x="636975" y="4088286"/>
                  <a:pt x="636975" y="4126680"/>
                </a:cubicBezTo>
                <a:cubicBezTo>
                  <a:pt x="636975" y="4166966"/>
                  <a:pt x="628890" y="4196708"/>
                  <a:pt x="612719" y="4215905"/>
                </a:cubicBezTo>
                <a:cubicBezTo>
                  <a:pt x="596548" y="4235102"/>
                  <a:pt x="577114" y="4244701"/>
                  <a:pt x="554418" y="4244701"/>
                </a:cubicBezTo>
                <a:cubicBezTo>
                  <a:pt x="532100" y="4244701"/>
                  <a:pt x="513091" y="4235433"/>
                  <a:pt x="497393" y="4216898"/>
                </a:cubicBezTo>
                <a:cubicBezTo>
                  <a:pt x="481695" y="4198363"/>
                  <a:pt x="473846" y="4169709"/>
                  <a:pt x="473846" y="4130936"/>
                </a:cubicBezTo>
                <a:cubicBezTo>
                  <a:pt x="473846" y="4092163"/>
                  <a:pt x="482215" y="4062610"/>
                  <a:pt x="498954" y="4042278"/>
                </a:cubicBezTo>
                <a:cubicBezTo>
                  <a:pt x="515692" y="4021946"/>
                  <a:pt x="534937" y="4011780"/>
                  <a:pt x="556687" y="4011780"/>
                </a:cubicBezTo>
                <a:close/>
                <a:moveTo>
                  <a:pt x="5350850" y="3978587"/>
                </a:moveTo>
                <a:lnTo>
                  <a:pt x="5350850" y="4279880"/>
                </a:lnTo>
                <a:lnTo>
                  <a:pt x="5401917" y="4279880"/>
                </a:lnTo>
                <a:lnTo>
                  <a:pt x="5401917" y="3978587"/>
                </a:lnTo>
                <a:close/>
                <a:moveTo>
                  <a:pt x="2882703" y="3978587"/>
                </a:moveTo>
                <a:lnTo>
                  <a:pt x="2997320" y="4279880"/>
                </a:lnTo>
                <a:lnTo>
                  <a:pt x="3044982" y="4279880"/>
                </a:lnTo>
                <a:lnTo>
                  <a:pt x="3159031" y="3978587"/>
                </a:lnTo>
                <a:lnTo>
                  <a:pt x="3106546" y="3978587"/>
                </a:lnTo>
                <a:lnTo>
                  <a:pt x="3039592" y="4162427"/>
                </a:lnTo>
                <a:cubicBezTo>
                  <a:pt x="3031459" y="4184745"/>
                  <a:pt x="3025122" y="4203848"/>
                  <a:pt x="3020583" y="4219735"/>
                </a:cubicBezTo>
                <a:cubicBezTo>
                  <a:pt x="3014720" y="4198741"/>
                  <a:pt x="3008290" y="4178503"/>
                  <a:pt x="3001292" y="4159022"/>
                </a:cubicBezTo>
                <a:lnTo>
                  <a:pt x="2936607" y="3978587"/>
                </a:lnTo>
                <a:close/>
                <a:moveTo>
                  <a:pt x="4807554" y="3971778"/>
                </a:moveTo>
                <a:cubicBezTo>
                  <a:pt x="4770294" y="3971778"/>
                  <a:pt x="4738708" y="3982937"/>
                  <a:pt x="4712797" y="4005255"/>
                </a:cubicBezTo>
                <a:cubicBezTo>
                  <a:pt x="4681778" y="4032112"/>
                  <a:pt x="4666269" y="4073439"/>
                  <a:pt x="4666269" y="4129234"/>
                </a:cubicBezTo>
                <a:cubicBezTo>
                  <a:pt x="4666269" y="4180111"/>
                  <a:pt x="4679272" y="4219073"/>
                  <a:pt x="4705278" y="4246119"/>
                </a:cubicBezTo>
                <a:cubicBezTo>
                  <a:pt x="4731284" y="4273166"/>
                  <a:pt x="4765376" y="4286689"/>
                  <a:pt x="4807554" y="4286689"/>
                </a:cubicBezTo>
                <a:cubicBezTo>
                  <a:pt x="4833843" y="4286689"/>
                  <a:pt x="4858100" y="4280542"/>
                  <a:pt x="4880324" y="4268248"/>
                </a:cubicBezTo>
                <a:cubicBezTo>
                  <a:pt x="4902547" y="4255954"/>
                  <a:pt x="4919475" y="4238696"/>
                  <a:pt x="4931106" y="4216472"/>
                </a:cubicBezTo>
                <a:cubicBezTo>
                  <a:pt x="4942738" y="4194249"/>
                  <a:pt x="4948554" y="4163751"/>
                  <a:pt x="4948554" y="4124978"/>
                </a:cubicBezTo>
                <a:cubicBezTo>
                  <a:pt x="4948554" y="4077127"/>
                  <a:pt x="4935409" y="4039631"/>
                  <a:pt x="4909119" y="4012490"/>
                </a:cubicBezTo>
                <a:cubicBezTo>
                  <a:pt x="4882829" y="3985349"/>
                  <a:pt x="4848974" y="3971778"/>
                  <a:pt x="4807554" y="3971778"/>
                </a:cubicBezTo>
                <a:close/>
                <a:moveTo>
                  <a:pt x="3836003" y="3971778"/>
                </a:moveTo>
                <a:cubicBezTo>
                  <a:pt x="3798743" y="3971778"/>
                  <a:pt x="3767158" y="3982937"/>
                  <a:pt x="3741246" y="4005255"/>
                </a:cubicBezTo>
                <a:cubicBezTo>
                  <a:pt x="3710228" y="4032112"/>
                  <a:pt x="3694719" y="4073439"/>
                  <a:pt x="3694719" y="4129234"/>
                </a:cubicBezTo>
                <a:cubicBezTo>
                  <a:pt x="3694719" y="4180111"/>
                  <a:pt x="3707722" y="4219073"/>
                  <a:pt x="3733728" y="4246119"/>
                </a:cubicBezTo>
                <a:cubicBezTo>
                  <a:pt x="3759734" y="4273166"/>
                  <a:pt x="3793826" y="4286689"/>
                  <a:pt x="3836003" y="4286689"/>
                </a:cubicBezTo>
                <a:cubicBezTo>
                  <a:pt x="3862293" y="4286689"/>
                  <a:pt x="3886550" y="4280542"/>
                  <a:pt x="3908773" y="4268248"/>
                </a:cubicBezTo>
                <a:cubicBezTo>
                  <a:pt x="3930997" y="4255954"/>
                  <a:pt x="3947925" y="4238696"/>
                  <a:pt x="3959556" y="4216472"/>
                </a:cubicBezTo>
                <a:cubicBezTo>
                  <a:pt x="3971188" y="4194249"/>
                  <a:pt x="3977004" y="4163751"/>
                  <a:pt x="3977004" y="4124978"/>
                </a:cubicBezTo>
                <a:cubicBezTo>
                  <a:pt x="3977004" y="4077127"/>
                  <a:pt x="3963859" y="4039631"/>
                  <a:pt x="3937569" y="4012490"/>
                </a:cubicBezTo>
                <a:cubicBezTo>
                  <a:pt x="3911279" y="3985349"/>
                  <a:pt x="3877424" y="3971778"/>
                  <a:pt x="3836003" y="3971778"/>
                </a:cubicBezTo>
                <a:close/>
                <a:moveTo>
                  <a:pt x="3332597" y="3971778"/>
                </a:moveTo>
                <a:cubicBezTo>
                  <a:pt x="3290987" y="3971778"/>
                  <a:pt x="3257132" y="3985774"/>
                  <a:pt x="3231031" y="4013766"/>
                </a:cubicBezTo>
                <a:cubicBezTo>
                  <a:pt x="3204930" y="4041758"/>
                  <a:pt x="3191880" y="4081099"/>
                  <a:pt x="3191880" y="4131787"/>
                </a:cubicBezTo>
                <a:cubicBezTo>
                  <a:pt x="3191880" y="4180773"/>
                  <a:pt x="3204788" y="4218837"/>
                  <a:pt x="3230605" y="4245978"/>
                </a:cubicBezTo>
                <a:cubicBezTo>
                  <a:pt x="3256422" y="4273119"/>
                  <a:pt x="3291365" y="4286689"/>
                  <a:pt x="3335434" y="4286689"/>
                </a:cubicBezTo>
                <a:cubicBezTo>
                  <a:pt x="3370424" y="4286689"/>
                  <a:pt x="3399173" y="4278178"/>
                  <a:pt x="3421680" y="4261156"/>
                </a:cubicBezTo>
                <a:cubicBezTo>
                  <a:pt x="3444187" y="4244134"/>
                  <a:pt x="3459602" y="4220208"/>
                  <a:pt x="3467924" y="4189379"/>
                </a:cubicBezTo>
                <a:lnTo>
                  <a:pt x="3415154" y="4182854"/>
                </a:lnTo>
                <a:cubicBezTo>
                  <a:pt x="3407400" y="4204415"/>
                  <a:pt x="3396903" y="4220113"/>
                  <a:pt x="3383664" y="4229948"/>
                </a:cubicBezTo>
                <a:cubicBezTo>
                  <a:pt x="3370424" y="4239783"/>
                  <a:pt x="3354442" y="4244701"/>
                  <a:pt x="3335718" y="4244701"/>
                </a:cubicBezTo>
                <a:cubicBezTo>
                  <a:pt x="3310562" y="4244701"/>
                  <a:pt x="3289568" y="4235906"/>
                  <a:pt x="3272735" y="4218317"/>
                </a:cubicBezTo>
                <a:cubicBezTo>
                  <a:pt x="3255902" y="4200727"/>
                  <a:pt x="3246540" y="4175383"/>
                  <a:pt x="3244649" y="4142284"/>
                </a:cubicBezTo>
                <a:lnTo>
                  <a:pt x="3469342" y="4142284"/>
                </a:lnTo>
                <a:cubicBezTo>
                  <a:pt x="3469531" y="4136232"/>
                  <a:pt x="3469626" y="4131692"/>
                  <a:pt x="3469626" y="4128666"/>
                </a:cubicBezTo>
                <a:cubicBezTo>
                  <a:pt x="3469626" y="4078923"/>
                  <a:pt x="3456859" y="4040340"/>
                  <a:pt x="3431326" y="4012915"/>
                </a:cubicBezTo>
                <a:cubicBezTo>
                  <a:pt x="3405792" y="3985490"/>
                  <a:pt x="3372883" y="3971778"/>
                  <a:pt x="3332597" y="3971778"/>
                </a:cubicBezTo>
                <a:close/>
                <a:moveTo>
                  <a:pt x="2712053" y="3971778"/>
                </a:moveTo>
                <a:cubicBezTo>
                  <a:pt x="2674794" y="3971778"/>
                  <a:pt x="2643208" y="3982937"/>
                  <a:pt x="2617296" y="4005255"/>
                </a:cubicBezTo>
                <a:cubicBezTo>
                  <a:pt x="2586278" y="4032112"/>
                  <a:pt x="2570769" y="4073439"/>
                  <a:pt x="2570769" y="4129234"/>
                </a:cubicBezTo>
                <a:cubicBezTo>
                  <a:pt x="2570769" y="4180111"/>
                  <a:pt x="2583772" y="4219073"/>
                  <a:pt x="2609778" y="4246119"/>
                </a:cubicBezTo>
                <a:cubicBezTo>
                  <a:pt x="2635784" y="4273166"/>
                  <a:pt x="2669876" y="4286689"/>
                  <a:pt x="2712053" y="4286689"/>
                </a:cubicBezTo>
                <a:cubicBezTo>
                  <a:pt x="2738343" y="4286689"/>
                  <a:pt x="2762600" y="4280542"/>
                  <a:pt x="2784823" y="4268248"/>
                </a:cubicBezTo>
                <a:cubicBezTo>
                  <a:pt x="2807047" y="4255954"/>
                  <a:pt x="2823974" y="4238696"/>
                  <a:pt x="2835606" y="4216472"/>
                </a:cubicBezTo>
                <a:cubicBezTo>
                  <a:pt x="2847238" y="4194249"/>
                  <a:pt x="2853054" y="4163751"/>
                  <a:pt x="2853054" y="4124978"/>
                </a:cubicBezTo>
                <a:cubicBezTo>
                  <a:pt x="2853054" y="4077127"/>
                  <a:pt x="2839909" y="4039631"/>
                  <a:pt x="2813619" y="4012490"/>
                </a:cubicBezTo>
                <a:cubicBezTo>
                  <a:pt x="2787329" y="3985349"/>
                  <a:pt x="2753474" y="3971778"/>
                  <a:pt x="2712053" y="3971778"/>
                </a:cubicBezTo>
                <a:close/>
                <a:moveTo>
                  <a:pt x="2241031" y="3971778"/>
                </a:moveTo>
                <a:cubicBezTo>
                  <a:pt x="2220983" y="3971778"/>
                  <a:pt x="2203109" y="3976270"/>
                  <a:pt x="2187411" y="3985254"/>
                </a:cubicBezTo>
                <a:cubicBezTo>
                  <a:pt x="2171713" y="3994238"/>
                  <a:pt x="2159135" y="4006106"/>
                  <a:pt x="2149678" y="4020859"/>
                </a:cubicBezTo>
                <a:lnTo>
                  <a:pt x="2149678" y="3978587"/>
                </a:lnTo>
                <a:lnTo>
                  <a:pt x="2104002" y="3978587"/>
                </a:lnTo>
                <a:lnTo>
                  <a:pt x="2104002" y="4279880"/>
                </a:lnTo>
                <a:lnTo>
                  <a:pt x="2155069" y="4279880"/>
                </a:lnTo>
                <a:lnTo>
                  <a:pt x="2155069" y="4123560"/>
                </a:lnTo>
                <a:cubicBezTo>
                  <a:pt x="2155069" y="4096135"/>
                  <a:pt x="2157811" y="4075141"/>
                  <a:pt x="2163296" y="4060577"/>
                </a:cubicBezTo>
                <a:cubicBezTo>
                  <a:pt x="2168781" y="4046014"/>
                  <a:pt x="2177623" y="4034949"/>
                  <a:pt x="2189822" y="4027384"/>
                </a:cubicBezTo>
                <a:cubicBezTo>
                  <a:pt x="2202022" y="4019819"/>
                  <a:pt x="2215308" y="4016036"/>
                  <a:pt x="2229683" y="4016036"/>
                </a:cubicBezTo>
                <a:cubicBezTo>
                  <a:pt x="2248597" y="4016036"/>
                  <a:pt x="2262214" y="4021710"/>
                  <a:pt x="2270536" y="4033058"/>
                </a:cubicBezTo>
                <a:cubicBezTo>
                  <a:pt x="2278858" y="4044406"/>
                  <a:pt x="2283019" y="4061428"/>
                  <a:pt x="2283019" y="4084125"/>
                </a:cubicBezTo>
                <a:lnTo>
                  <a:pt x="2283019" y="4279880"/>
                </a:lnTo>
                <a:lnTo>
                  <a:pt x="2334086" y="4279880"/>
                </a:lnTo>
                <a:lnTo>
                  <a:pt x="2334086" y="4104835"/>
                </a:lnTo>
                <a:cubicBezTo>
                  <a:pt x="2334086" y="4073817"/>
                  <a:pt x="2341084" y="4051262"/>
                  <a:pt x="2355080" y="4037172"/>
                </a:cubicBezTo>
                <a:cubicBezTo>
                  <a:pt x="2369076" y="4023081"/>
                  <a:pt x="2386666" y="4016036"/>
                  <a:pt x="2407849" y="4016036"/>
                </a:cubicBezTo>
                <a:cubicBezTo>
                  <a:pt x="2419575" y="4016036"/>
                  <a:pt x="2429788" y="4018778"/>
                  <a:pt x="2438489" y="4024263"/>
                </a:cubicBezTo>
                <a:cubicBezTo>
                  <a:pt x="2447189" y="4029748"/>
                  <a:pt x="2453194" y="4036983"/>
                  <a:pt x="2456504" y="4045967"/>
                </a:cubicBezTo>
                <a:cubicBezTo>
                  <a:pt x="2459814" y="4054950"/>
                  <a:pt x="2461469" y="4069656"/>
                  <a:pt x="2461469" y="4090082"/>
                </a:cubicBezTo>
                <a:lnTo>
                  <a:pt x="2461469" y="4279880"/>
                </a:lnTo>
                <a:lnTo>
                  <a:pt x="2512252" y="4279880"/>
                </a:lnTo>
                <a:lnTo>
                  <a:pt x="2512252" y="4073060"/>
                </a:lnTo>
                <a:cubicBezTo>
                  <a:pt x="2512252" y="4038638"/>
                  <a:pt x="2504214" y="4013152"/>
                  <a:pt x="2488137" y="3996602"/>
                </a:cubicBezTo>
                <a:cubicBezTo>
                  <a:pt x="2472060" y="3980053"/>
                  <a:pt x="2449080" y="3971778"/>
                  <a:pt x="2419197" y="3971778"/>
                </a:cubicBezTo>
                <a:cubicBezTo>
                  <a:pt x="2380992" y="3971778"/>
                  <a:pt x="2349973" y="3989368"/>
                  <a:pt x="2326142" y="4024547"/>
                </a:cubicBezTo>
                <a:cubicBezTo>
                  <a:pt x="2320279" y="4007903"/>
                  <a:pt x="2310208" y="3994947"/>
                  <a:pt x="2295928" y="3985680"/>
                </a:cubicBezTo>
                <a:cubicBezTo>
                  <a:pt x="2281648" y="3976412"/>
                  <a:pt x="2263349" y="3971778"/>
                  <a:pt x="2241031" y="3971778"/>
                </a:cubicBezTo>
                <a:close/>
                <a:moveTo>
                  <a:pt x="1907535" y="3971778"/>
                </a:moveTo>
                <a:cubicBezTo>
                  <a:pt x="1881624" y="3971778"/>
                  <a:pt x="1858832" y="3975324"/>
                  <a:pt x="1839162" y="3982417"/>
                </a:cubicBezTo>
                <a:cubicBezTo>
                  <a:pt x="1819492" y="3989510"/>
                  <a:pt x="1804456" y="3999628"/>
                  <a:pt x="1794054" y="4012773"/>
                </a:cubicBezTo>
                <a:cubicBezTo>
                  <a:pt x="1783651" y="4025918"/>
                  <a:pt x="1776180" y="4043177"/>
                  <a:pt x="1771641" y="4064549"/>
                </a:cubicBezTo>
                <a:lnTo>
                  <a:pt x="1821573" y="4071358"/>
                </a:lnTo>
                <a:cubicBezTo>
                  <a:pt x="1827058" y="4049986"/>
                  <a:pt x="1835522" y="4035091"/>
                  <a:pt x="1846964" y="4026675"/>
                </a:cubicBezTo>
                <a:cubicBezTo>
                  <a:pt x="1858407" y="4018258"/>
                  <a:pt x="1876138" y="4014050"/>
                  <a:pt x="1900159" y="4014050"/>
                </a:cubicBezTo>
                <a:cubicBezTo>
                  <a:pt x="1925881" y="4014050"/>
                  <a:pt x="1945268" y="4019819"/>
                  <a:pt x="1958318" y="4031356"/>
                </a:cubicBezTo>
                <a:cubicBezTo>
                  <a:pt x="1967964" y="4039867"/>
                  <a:pt x="1972787" y="4054525"/>
                  <a:pt x="1972787" y="4075330"/>
                </a:cubicBezTo>
                <a:cubicBezTo>
                  <a:pt x="1972787" y="4077221"/>
                  <a:pt x="1972692" y="4081666"/>
                  <a:pt x="1972503" y="4088664"/>
                </a:cubicBezTo>
                <a:cubicBezTo>
                  <a:pt x="1953022" y="4095473"/>
                  <a:pt x="1922666" y="4101336"/>
                  <a:pt x="1881434" y="4106254"/>
                </a:cubicBezTo>
                <a:cubicBezTo>
                  <a:pt x="1861197" y="4108712"/>
                  <a:pt x="1846066" y="4111266"/>
                  <a:pt x="1836042" y="4113914"/>
                </a:cubicBezTo>
                <a:cubicBezTo>
                  <a:pt x="1822424" y="4117696"/>
                  <a:pt x="1810177" y="4123276"/>
                  <a:pt x="1799302" y="4130652"/>
                </a:cubicBezTo>
                <a:cubicBezTo>
                  <a:pt x="1788427" y="4138028"/>
                  <a:pt x="1779632" y="4147816"/>
                  <a:pt x="1772918" y="4160015"/>
                </a:cubicBezTo>
                <a:cubicBezTo>
                  <a:pt x="1766203" y="4172215"/>
                  <a:pt x="1762846" y="4185691"/>
                  <a:pt x="1762846" y="4200443"/>
                </a:cubicBezTo>
                <a:cubicBezTo>
                  <a:pt x="1762846" y="4225598"/>
                  <a:pt x="1771736" y="4246261"/>
                  <a:pt x="1789514" y="4262432"/>
                </a:cubicBezTo>
                <a:cubicBezTo>
                  <a:pt x="1807293" y="4278604"/>
                  <a:pt x="1832732" y="4286689"/>
                  <a:pt x="1865830" y="4286689"/>
                </a:cubicBezTo>
                <a:cubicBezTo>
                  <a:pt x="1885879" y="4286689"/>
                  <a:pt x="1904651" y="4283379"/>
                  <a:pt x="1922146" y="4276759"/>
                </a:cubicBezTo>
                <a:cubicBezTo>
                  <a:pt x="1939641" y="4270140"/>
                  <a:pt x="1957845" y="4258792"/>
                  <a:pt x="1976759" y="4242715"/>
                </a:cubicBezTo>
                <a:cubicBezTo>
                  <a:pt x="1978272" y="4256900"/>
                  <a:pt x="1981676" y="4269289"/>
                  <a:pt x="1986972" y="4279880"/>
                </a:cubicBezTo>
                <a:lnTo>
                  <a:pt x="2040308" y="4279880"/>
                </a:lnTo>
                <a:cubicBezTo>
                  <a:pt x="2033878" y="4268343"/>
                  <a:pt x="2029575" y="4256286"/>
                  <a:pt x="2027400" y="4243708"/>
                </a:cubicBezTo>
                <a:cubicBezTo>
                  <a:pt x="2025225" y="4231130"/>
                  <a:pt x="2024137" y="4201105"/>
                  <a:pt x="2024137" y="4153632"/>
                </a:cubicBezTo>
                <a:lnTo>
                  <a:pt x="2024137" y="4085543"/>
                </a:lnTo>
                <a:cubicBezTo>
                  <a:pt x="2024137" y="4062847"/>
                  <a:pt x="2023286" y="4047149"/>
                  <a:pt x="2021584" y="4038448"/>
                </a:cubicBezTo>
                <a:cubicBezTo>
                  <a:pt x="2018558" y="4024452"/>
                  <a:pt x="2013262" y="4012868"/>
                  <a:pt x="2005696" y="4003695"/>
                </a:cubicBezTo>
                <a:cubicBezTo>
                  <a:pt x="1998131" y="3994522"/>
                  <a:pt x="1986310" y="3986909"/>
                  <a:pt x="1970234" y="3980857"/>
                </a:cubicBezTo>
                <a:cubicBezTo>
                  <a:pt x="1954157" y="3974804"/>
                  <a:pt x="1933258" y="3971778"/>
                  <a:pt x="1907535" y="3971778"/>
                </a:cubicBezTo>
                <a:close/>
                <a:moveTo>
                  <a:pt x="1700297" y="3971778"/>
                </a:moveTo>
                <a:cubicBezTo>
                  <a:pt x="1688381" y="3971778"/>
                  <a:pt x="1677458" y="3975183"/>
                  <a:pt x="1667529" y="3981991"/>
                </a:cubicBezTo>
                <a:cubicBezTo>
                  <a:pt x="1657599" y="3988800"/>
                  <a:pt x="1646771" y="4002891"/>
                  <a:pt x="1635045" y="4024263"/>
                </a:cubicBezTo>
                <a:lnTo>
                  <a:pt x="1635045" y="3978587"/>
                </a:lnTo>
                <a:lnTo>
                  <a:pt x="1589085" y="3978587"/>
                </a:lnTo>
                <a:lnTo>
                  <a:pt x="1589085" y="4279880"/>
                </a:lnTo>
                <a:lnTo>
                  <a:pt x="1640151" y="4279880"/>
                </a:lnTo>
                <a:lnTo>
                  <a:pt x="1640151" y="4122141"/>
                </a:lnTo>
                <a:cubicBezTo>
                  <a:pt x="1640151" y="4100580"/>
                  <a:pt x="1642988" y="4080720"/>
                  <a:pt x="1648662" y="4062563"/>
                </a:cubicBezTo>
                <a:cubicBezTo>
                  <a:pt x="1652445" y="4050648"/>
                  <a:pt x="1658781" y="4041333"/>
                  <a:pt x="1667671" y="4034618"/>
                </a:cubicBezTo>
                <a:cubicBezTo>
                  <a:pt x="1676560" y="4027904"/>
                  <a:pt x="1686584" y="4024547"/>
                  <a:pt x="1697743" y="4024547"/>
                </a:cubicBezTo>
                <a:cubicBezTo>
                  <a:pt x="1710226" y="4024547"/>
                  <a:pt x="1722709" y="4028235"/>
                  <a:pt x="1735192" y="4035611"/>
                </a:cubicBezTo>
                <a:lnTo>
                  <a:pt x="1752782" y="3988233"/>
                </a:lnTo>
                <a:cubicBezTo>
                  <a:pt x="1735003" y="3977263"/>
                  <a:pt x="1717508" y="3971778"/>
                  <a:pt x="1700297" y="3971778"/>
                </a:cubicBezTo>
                <a:close/>
                <a:moveTo>
                  <a:pt x="1376730" y="3971778"/>
                </a:moveTo>
                <a:cubicBezTo>
                  <a:pt x="1350062" y="3971778"/>
                  <a:pt x="1326846" y="3978398"/>
                  <a:pt x="1307081" y="3991637"/>
                </a:cubicBezTo>
                <a:cubicBezTo>
                  <a:pt x="1287316" y="4004877"/>
                  <a:pt x="1272233" y="4023649"/>
                  <a:pt x="1261830" y="4047953"/>
                </a:cubicBezTo>
                <a:cubicBezTo>
                  <a:pt x="1251428" y="4072256"/>
                  <a:pt x="1246226" y="4098783"/>
                  <a:pt x="1246226" y="4127531"/>
                </a:cubicBezTo>
                <a:cubicBezTo>
                  <a:pt x="1246226" y="4169330"/>
                  <a:pt x="1257575" y="4205172"/>
                  <a:pt x="1280271" y="4235055"/>
                </a:cubicBezTo>
                <a:cubicBezTo>
                  <a:pt x="1302967" y="4264938"/>
                  <a:pt x="1335026" y="4279880"/>
                  <a:pt x="1376446" y="4279880"/>
                </a:cubicBezTo>
                <a:cubicBezTo>
                  <a:pt x="1409734" y="4279880"/>
                  <a:pt x="1437537" y="4266735"/>
                  <a:pt x="1459855" y="4240445"/>
                </a:cubicBezTo>
                <a:cubicBezTo>
                  <a:pt x="1460044" y="4273733"/>
                  <a:pt x="1458815" y="4295578"/>
                  <a:pt x="1456167" y="4305981"/>
                </a:cubicBezTo>
                <a:cubicBezTo>
                  <a:pt x="1451628" y="4323003"/>
                  <a:pt x="1442928" y="4336243"/>
                  <a:pt x="1430066" y="4345699"/>
                </a:cubicBezTo>
                <a:cubicBezTo>
                  <a:pt x="1417205" y="4355156"/>
                  <a:pt x="1398954" y="4359885"/>
                  <a:pt x="1375312" y="4359885"/>
                </a:cubicBezTo>
                <a:cubicBezTo>
                  <a:pt x="1353372" y="4359885"/>
                  <a:pt x="1336066" y="4355156"/>
                  <a:pt x="1323394" y="4345699"/>
                </a:cubicBezTo>
                <a:cubicBezTo>
                  <a:pt x="1313937" y="4338701"/>
                  <a:pt x="1308169" y="4327542"/>
                  <a:pt x="1306088" y="4312222"/>
                </a:cubicBezTo>
                <a:lnTo>
                  <a:pt x="1256440" y="4304846"/>
                </a:lnTo>
                <a:cubicBezTo>
                  <a:pt x="1255683" y="4337377"/>
                  <a:pt x="1266370" y="4361729"/>
                  <a:pt x="1288498" y="4377900"/>
                </a:cubicBezTo>
                <a:cubicBezTo>
                  <a:pt x="1310627" y="4394071"/>
                  <a:pt x="1339660" y="4402156"/>
                  <a:pt x="1375595" y="4402156"/>
                </a:cubicBezTo>
                <a:cubicBezTo>
                  <a:pt x="1405857" y="4402156"/>
                  <a:pt x="1431343" y="4396482"/>
                  <a:pt x="1452054" y="4385134"/>
                </a:cubicBezTo>
                <a:cubicBezTo>
                  <a:pt x="1472764" y="4373786"/>
                  <a:pt x="1487895" y="4358324"/>
                  <a:pt x="1497446" y="4338749"/>
                </a:cubicBezTo>
                <a:cubicBezTo>
                  <a:pt x="1506998" y="4319173"/>
                  <a:pt x="1511773" y="4285932"/>
                  <a:pt x="1511773" y="4239027"/>
                </a:cubicBezTo>
                <a:lnTo>
                  <a:pt x="1511773" y="3978587"/>
                </a:lnTo>
                <a:lnTo>
                  <a:pt x="1464678" y="3978587"/>
                </a:lnTo>
                <a:lnTo>
                  <a:pt x="1464678" y="4014901"/>
                </a:lnTo>
                <a:cubicBezTo>
                  <a:pt x="1441604" y="3986152"/>
                  <a:pt x="1412288" y="3971778"/>
                  <a:pt x="1376730" y="3971778"/>
                </a:cubicBezTo>
                <a:close/>
                <a:moveTo>
                  <a:pt x="1064228" y="3971778"/>
                </a:moveTo>
                <a:cubicBezTo>
                  <a:pt x="1026969" y="3971778"/>
                  <a:pt x="995383" y="3982937"/>
                  <a:pt x="969471" y="4005255"/>
                </a:cubicBezTo>
                <a:cubicBezTo>
                  <a:pt x="938453" y="4032112"/>
                  <a:pt x="922944" y="4073439"/>
                  <a:pt x="922944" y="4129234"/>
                </a:cubicBezTo>
                <a:cubicBezTo>
                  <a:pt x="922944" y="4180111"/>
                  <a:pt x="935947" y="4219073"/>
                  <a:pt x="961953" y="4246119"/>
                </a:cubicBezTo>
                <a:cubicBezTo>
                  <a:pt x="987959" y="4273166"/>
                  <a:pt x="1022051" y="4286689"/>
                  <a:pt x="1064228" y="4286689"/>
                </a:cubicBezTo>
                <a:cubicBezTo>
                  <a:pt x="1090518" y="4286689"/>
                  <a:pt x="1114775" y="4280542"/>
                  <a:pt x="1136998" y="4268248"/>
                </a:cubicBezTo>
                <a:cubicBezTo>
                  <a:pt x="1159222" y="4255954"/>
                  <a:pt x="1176149" y="4238696"/>
                  <a:pt x="1187781" y="4216472"/>
                </a:cubicBezTo>
                <a:cubicBezTo>
                  <a:pt x="1199413" y="4194249"/>
                  <a:pt x="1205229" y="4163751"/>
                  <a:pt x="1205229" y="4124978"/>
                </a:cubicBezTo>
                <a:cubicBezTo>
                  <a:pt x="1205229" y="4077127"/>
                  <a:pt x="1192084" y="4039631"/>
                  <a:pt x="1165794" y="4012490"/>
                </a:cubicBezTo>
                <a:cubicBezTo>
                  <a:pt x="1139504" y="3985349"/>
                  <a:pt x="1105649" y="3971778"/>
                  <a:pt x="1064228" y="3971778"/>
                </a:cubicBezTo>
                <a:close/>
                <a:moveTo>
                  <a:pt x="862096" y="3971778"/>
                </a:moveTo>
                <a:cubicBezTo>
                  <a:pt x="850181" y="3971778"/>
                  <a:pt x="839258" y="3975183"/>
                  <a:pt x="829329" y="3981991"/>
                </a:cubicBezTo>
                <a:cubicBezTo>
                  <a:pt x="819399" y="3988800"/>
                  <a:pt x="808571" y="4002891"/>
                  <a:pt x="796845" y="4024263"/>
                </a:cubicBezTo>
                <a:lnTo>
                  <a:pt x="796845" y="3978587"/>
                </a:lnTo>
                <a:lnTo>
                  <a:pt x="750885" y="3978587"/>
                </a:lnTo>
                <a:lnTo>
                  <a:pt x="750885" y="4279880"/>
                </a:lnTo>
                <a:lnTo>
                  <a:pt x="801951" y="4279880"/>
                </a:lnTo>
                <a:lnTo>
                  <a:pt x="801951" y="4122141"/>
                </a:lnTo>
                <a:cubicBezTo>
                  <a:pt x="801951" y="4100580"/>
                  <a:pt x="804788" y="4080720"/>
                  <a:pt x="810462" y="4062563"/>
                </a:cubicBezTo>
                <a:cubicBezTo>
                  <a:pt x="814245" y="4050648"/>
                  <a:pt x="820581" y="4041333"/>
                  <a:pt x="829471" y="4034618"/>
                </a:cubicBezTo>
                <a:cubicBezTo>
                  <a:pt x="838360" y="4027904"/>
                  <a:pt x="848384" y="4024547"/>
                  <a:pt x="859543" y="4024547"/>
                </a:cubicBezTo>
                <a:cubicBezTo>
                  <a:pt x="872026" y="4024547"/>
                  <a:pt x="884509" y="4028235"/>
                  <a:pt x="896992" y="4035611"/>
                </a:cubicBezTo>
                <a:lnTo>
                  <a:pt x="914582" y="3988233"/>
                </a:lnTo>
                <a:cubicBezTo>
                  <a:pt x="896803" y="3977263"/>
                  <a:pt x="879308" y="3971778"/>
                  <a:pt x="862096" y="3971778"/>
                </a:cubicBezTo>
                <a:close/>
                <a:moveTo>
                  <a:pt x="561510" y="3971778"/>
                </a:moveTo>
                <a:cubicBezTo>
                  <a:pt x="541840" y="3971778"/>
                  <a:pt x="525102" y="3975608"/>
                  <a:pt x="511295" y="3983268"/>
                </a:cubicBezTo>
                <a:cubicBezTo>
                  <a:pt x="497488" y="3990928"/>
                  <a:pt x="485099" y="4002418"/>
                  <a:pt x="474129" y="4017738"/>
                </a:cubicBezTo>
                <a:lnTo>
                  <a:pt x="474129" y="3978587"/>
                </a:lnTo>
                <a:lnTo>
                  <a:pt x="427602" y="3978587"/>
                </a:lnTo>
                <a:lnTo>
                  <a:pt x="427602" y="4395348"/>
                </a:lnTo>
                <a:lnTo>
                  <a:pt x="478669" y="4395348"/>
                </a:lnTo>
                <a:lnTo>
                  <a:pt x="478669" y="4248673"/>
                </a:lnTo>
                <a:cubicBezTo>
                  <a:pt x="487369" y="4259643"/>
                  <a:pt x="498481" y="4268721"/>
                  <a:pt x="512004" y="4275908"/>
                </a:cubicBezTo>
                <a:cubicBezTo>
                  <a:pt x="525527" y="4283095"/>
                  <a:pt x="540800" y="4286689"/>
                  <a:pt x="557822" y="4286689"/>
                </a:cubicBezTo>
                <a:cubicBezTo>
                  <a:pt x="581086" y="4286689"/>
                  <a:pt x="603262" y="4280117"/>
                  <a:pt x="624350" y="4266972"/>
                </a:cubicBezTo>
                <a:cubicBezTo>
                  <a:pt x="645439" y="4253827"/>
                  <a:pt x="661516" y="4234913"/>
                  <a:pt x="672580" y="4210231"/>
                </a:cubicBezTo>
                <a:cubicBezTo>
                  <a:pt x="683645" y="4185549"/>
                  <a:pt x="689177" y="4157793"/>
                  <a:pt x="689177" y="4126964"/>
                </a:cubicBezTo>
                <a:cubicBezTo>
                  <a:pt x="689177" y="4098215"/>
                  <a:pt x="684165" y="4071784"/>
                  <a:pt x="674141" y="4047669"/>
                </a:cubicBezTo>
                <a:cubicBezTo>
                  <a:pt x="664116" y="4023554"/>
                  <a:pt x="649269" y="4004877"/>
                  <a:pt x="629599" y="3991637"/>
                </a:cubicBezTo>
                <a:cubicBezTo>
                  <a:pt x="609929" y="3978398"/>
                  <a:pt x="587233" y="3971778"/>
                  <a:pt x="561510" y="3971778"/>
                </a:cubicBezTo>
                <a:close/>
                <a:moveTo>
                  <a:pt x="7930335" y="3904540"/>
                </a:moveTo>
                <a:cubicBezTo>
                  <a:pt x="7954166" y="3904540"/>
                  <a:pt x="7974073" y="3915794"/>
                  <a:pt x="7990054" y="3938301"/>
                </a:cubicBezTo>
                <a:cubicBezTo>
                  <a:pt x="8006037" y="3960808"/>
                  <a:pt x="8014027" y="4006295"/>
                  <a:pt x="8014027" y="4074763"/>
                </a:cubicBezTo>
                <a:cubicBezTo>
                  <a:pt x="8014027" y="4142851"/>
                  <a:pt x="8006037" y="4188244"/>
                  <a:pt x="7990054" y="4210940"/>
                </a:cubicBezTo>
                <a:cubicBezTo>
                  <a:pt x="7974073" y="4233637"/>
                  <a:pt x="7954355" y="4244985"/>
                  <a:pt x="7930902" y="4244985"/>
                </a:cubicBezTo>
                <a:cubicBezTo>
                  <a:pt x="7907450" y="4244985"/>
                  <a:pt x="7887732" y="4233684"/>
                  <a:pt x="7871750" y="4211082"/>
                </a:cubicBezTo>
                <a:cubicBezTo>
                  <a:pt x="7855768" y="4188480"/>
                  <a:pt x="7847777" y="4143040"/>
                  <a:pt x="7847777" y="4074763"/>
                </a:cubicBezTo>
                <a:cubicBezTo>
                  <a:pt x="7847777" y="4006485"/>
                  <a:pt x="7856572" y="3959673"/>
                  <a:pt x="7874161" y="3934329"/>
                </a:cubicBezTo>
                <a:cubicBezTo>
                  <a:pt x="7888158" y="3914470"/>
                  <a:pt x="7906882" y="3904540"/>
                  <a:pt x="7930335" y="3904540"/>
                </a:cubicBezTo>
                <a:close/>
                <a:moveTo>
                  <a:pt x="6111060" y="3904540"/>
                </a:moveTo>
                <a:cubicBezTo>
                  <a:pt x="6134891" y="3904540"/>
                  <a:pt x="6154797" y="3915794"/>
                  <a:pt x="6170779" y="3938301"/>
                </a:cubicBezTo>
                <a:cubicBezTo>
                  <a:pt x="6186762" y="3960808"/>
                  <a:pt x="6194752" y="4006295"/>
                  <a:pt x="6194752" y="4074763"/>
                </a:cubicBezTo>
                <a:cubicBezTo>
                  <a:pt x="6194752" y="4142851"/>
                  <a:pt x="6186762" y="4188244"/>
                  <a:pt x="6170779" y="4210940"/>
                </a:cubicBezTo>
                <a:cubicBezTo>
                  <a:pt x="6154797" y="4233637"/>
                  <a:pt x="6135080" y="4244985"/>
                  <a:pt x="6111627" y="4244985"/>
                </a:cubicBezTo>
                <a:cubicBezTo>
                  <a:pt x="6088175" y="4244985"/>
                  <a:pt x="6068457" y="4233684"/>
                  <a:pt x="6052475" y="4211082"/>
                </a:cubicBezTo>
                <a:cubicBezTo>
                  <a:pt x="6036493" y="4188480"/>
                  <a:pt x="6028502" y="4143040"/>
                  <a:pt x="6028502" y="4074763"/>
                </a:cubicBezTo>
                <a:cubicBezTo>
                  <a:pt x="6028502" y="4006485"/>
                  <a:pt x="6037297" y="3959673"/>
                  <a:pt x="6054886" y="3934329"/>
                </a:cubicBezTo>
                <a:cubicBezTo>
                  <a:pt x="6068883" y="3914470"/>
                  <a:pt x="6087607" y="3904540"/>
                  <a:pt x="6111060" y="3904540"/>
                </a:cubicBezTo>
                <a:close/>
                <a:moveTo>
                  <a:pt x="8446396" y="3869361"/>
                </a:moveTo>
                <a:lnTo>
                  <a:pt x="8446396" y="3918442"/>
                </a:lnTo>
                <a:lnTo>
                  <a:pt x="8650095" y="3918442"/>
                </a:lnTo>
                <a:cubicBezTo>
                  <a:pt x="8624184" y="3947947"/>
                  <a:pt x="8599738" y="3984214"/>
                  <a:pt x="8576758" y="4027242"/>
                </a:cubicBezTo>
                <a:cubicBezTo>
                  <a:pt x="8553778" y="4070270"/>
                  <a:pt x="8536141" y="4114954"/>
                  <a:pt x="8523847" y="4161292"/>
                </a:cubicBezTo>
                <a:cubicBezTo>
                  <a:pt x="8511554" y="4207630"/>
                  <a:pt x="8505123" y="4247160"/>
                  <a:pt x="8504556" y="4279880"/>
                </a:cubicBezTo>
                <a:lnTo>
                  <a:pt x="8557041" y="4279880"/>
                </a:lnTo>
                <a:cubicBezTo>
                  <a:pt x="8559878" y="4238459"/>
                  <a:pt x="8566403" y="4200349"/>
                  <a:pt x="8576616" y="4165548"/>
                </a:cubicBezTo>
                <a:cubicBezTo>
                  <a:pt x="8590801" y="4116183"/>
                  <a:pt x="8610897" y="4068143"/>
                  <a:pt x="8636903" y="4021426"/>
                </a:cubicBezTo>
                <a:cubicBezTo>
                  <a:pt x="8662910" y="3974710"/>
                  <a:pt x="8689152" y="3937261"/>
                  <a:pt x="8715631" y="3909080"/>
                </a:cubicBezTo>
                <a:lnTo>
                  <a:pt x="8715631" y="3869361"/>
                </a:lnTo>
                <a:close/>
                <a:moveTo>
                  <a:pt x="5008844" y="3863971"/>
                </a:moveTo>
                <a:lnTo>
                  <a:pt x="5008844" y="4279880"/>
                </a:lnTo>
                <a:lnTo>
                  <a:pt x="5056222" y="4279880"/>
                </a:lnTo>
                <a:lnTo>
                  <a:pt x="5056222" y="4242148"/>
                </a:lnTo>
                <a:cubicBezTo>
                  <a:pt x="5076460" y="4271842"/>
                  <a:pt x="5104357" y="4286689"/>
                  <a:pt x="5139915" y="4286689"/>
                </a:cubicBezTo>
                <a:cubicBezTo>
                  <a:pt x="5175662" y="4286689"/>
                  <a:pt x="5206302" y="4272598"/>
                  <a:pt x="5231835" y="4244417"/>
                </a:cubicBezTo>
                <a:cubicBezTo>
                  <a:pt x="5257368" y="4216236"/>
                  <a:pt x="5270134" y="4176328"/>
                  <a:pt x="5270134" y="4124694"/>
                </a:cubicBezTo>
                <a:cubicBezTo>
                  <a:pt x="5270134" y="4102944"/>
                  <a:pt x="5267108" y="4082517"/>
                  <a:pt x="5261056" y="4063414"/>
                </a:cubicBezTo>
                <a:cubicBezTo>
                  <a:pt x="5255004" y="4044312"/>
                  <a:pt x="5246635" y="4027999"/>
                  <a:pt x="5235949" y="4014476"/>
                </a:cubicBezTo>
                <a:cubicBezTo>
                  <a:pt x="5225262" y="4000952"/>
                  <a:pt x="5211644" y="3990455"/>
                  <a:pt x="5195095" y="3982984"/>
                </a:cubicBezTo>
                <a:cubicBezTo>
                  <a:pt x="5178546" y="3975514"/>
                  <a:pt x="5161003" y="3971778"/>
                  <a:pt x="5142468" y="3971778"/>
                </a:cubicBezTo>
                <a:cubicBezTo>
                  <a:pt x="5108991" y="3971778"/>
                  <a:pt x="5081472" y="3985301"/>
                  <a:pt x="5059911" y="4012348"/>
                </a:cubicBezTo>
                <a:lnTo>
                  <a:pt x="5059911" y="3863971"/>
                </a:lnTo>
                <a:close/>
                <a:moveTo>
                  <a:pt x="4553495" y="3863971"/>
                </a:moveTo>
                <a:lnTo>
                  <a:pt x="4553495" y="4013199"/>
                </a:lnTo>
                <a:cubicBezTo>
                  <a:pt x="4544605" y="4000905"/>
                  <a:pt x="4533068" y="3990928"/>
                  <a:pt x="4518883" y="3983268"/>
                </a:cubicBezTo>
                <a:cubicBezTo>
                  <a:pt x="4504698" y="3975608"/>
                  <a:pt x="4488527" y="3971778"/>
                  <a:pt x="4470369" y="3971778"/>
                </a:cubicBezTo>
                <a:cubicBezTo>
                  <a:pt x="4445593" y="3971778"/>
                  <a:pt x="4423180" y="3978303"/>
                  <a:pt x="4403132" y="3991354"/>
                </a:cubicBezTo>
                <a:cubicBezTo>
                  <a:pt x="4383083" y="4004404"/>
                  <a:pt x="4368047" y="4023176"/>
                  <a:pt x="4358023" y="4047669"/>
                </a:cubicBezTo>
                <a:cubicBezTo>
                  <a:pt x="4347999" y="4072162"/>
                  <a:pt x="4342986" y="4099445"/>
                  <a:pt x="4342986" y="4129517"/>
                </a:cubicBezTo>
                <a:cubicBezTo>
                  <a:pt x="4342986" y="4160346"/>
                  <a:pt x="4348519" y="4187629"/>
                  <a:pt x="4359583" y="4211366"/>
                </a:cubicBezTo>
                <a:cubicBezTo>
                  <a:pt x="4370648" y="4235102"/>
                  <a:pt x="4386251" y="4253590"/>
                  <a:pt x="4406394" y="4266830"/>
                </a:cubicBezTo>
                <a:cubicBezTo>
                  <a:pt x="4426537" y="4280069"/>
                  <a:pt x="4448619" y="4286689"/>
                  <a:pt x="4472639" y="4286689"/>
                </a:cubicBezTo>
                <a:cubicBezTo>
                  <a:pt x="4509710" y="4286689"/>
                  <a:pt x="4537796" y="4271747"/>
                  <a:pt x="4556899" y="4241864"/>
                </a:cubicBezTo>
                <a:lnTo>
                  <a:pt x="4556899" y="4279880"/>
                </a:lnTo>
                <a:lnTo>
                  <a:pt x="4604278" y="4279880"/>
                </a:lnTo>
                <a:lnTo>
                  <a:pt x="4604278" y="3863971"/>
                </a:lnTo>
                <a:close/>
                <a:moveTo>
                  <a:pt x="4037293" y="3863971"/>
                </a:moveTo>
                <a:lnTo>
                  <a:pt x="4037293" y="4279880"/>
                </a:lnTo>
                <a:lnTo>
                  <a:pt x="4084672" y="4279880"/>
                </a:lnTo>
                <a:lnTo>
                  <a:pt x="4084672" y="4242148"/>
                </a:lnTo>
                <a:cubicBezTo>
                  <a:pt x="4104909" y="4271842"/>
                  <a:pt x="4132807" y="4286689"/>
                  <a:pt x="4168365" y="4286689"/>
                </a:cubicBezTo>
                <a:cubicBezTo>
                  <a:pt x="4204111" y="4286689"/>
                  <a:pt x="4234751" y="4272598"/>
                  <a:pt x="4260285" y="4244417"/>
                </a:cubicBezTo>
                <a:cubicBezTo>
                  <a:pt x="4285818" y="4216236"/>
                  <a:pt x="4298584" y="4176328"/>
                  <a:pt x="4298584" y="4124694"/>
                </a:cubicBezTo>
                <a:cubicBezTo>
                  <a:pt x="4298584" y="4102944"/>
                  <a:pt x="4295558" y="4082517"/>
                  <a:pt x="4289506" y="4063414"/>
                </a:cubicBezTo>
                <a:cubicBezTo>
                  <a:pt x="4283454" y="4044312"/>
                  <a:pt x="4275084" y="4027999"/>
                  <a:pt x="4264398" y="4014476"/>
                </a:cubicBezTo>
                <a:cubicBezTo>
                  <a:pt x="4253712" y="4000952"/>
                  <a:pt x="4240094" y="3990455"/>
                  <a:pt x="4223545" y="3982984"/>
                </a:cubicBezTo>
                <a:cubicBezTo>
                  <a:pt x="4206996" y="3975514"/>
                  <a:pt x="4189453" y="3971778"/>
                  <a:pt x="4170918" y="3971778"/>
                </a:cubicBezTo>
                <a:cubicBezTo>
                  <a:pt x="4137441" y="3971778"/>
                  <a:pt x="4109922" y="3985301"/>
                  <a:pt x="4088360" y="4012348"/>
                </a:cubicBezTo>
                <a:lnTo>
                  <a:pt x="4088360" y="3863971"/>
                </a:lnTo>
                <a:close/>
                <a:moveTo>
                  <a:pt x="8257305" y="3862269"/>
                </a:moveTo>
                <a:cubicBezTo>
                  <a:pt x="8217777" y="3862269"/>
                  <a:pt x="8186285" y="3872529"/>
                  <a:pt x="8162832" y="3893050"/>
                </a:cubicBezTo>
                <a:cubicBezTo>
                  <a:pt x="8139380" y="3913572"/>
                  <a:pt x="8125857" y="3943408"/>
                  <a:pt x="8122263" y="3982559"/>
                </a:cubicBezTo>
                <a:lnTo>
                  <a:pt x="8174748" y="3987949"/>
                </a:lnTo>
                <a:cubicBezTo>
                  <a:pt x="8174937" y="3961848"/>
                  <a:pt x="8182408" y="3941422"/>
                  <a:pt x="8197160" y="3926669"/>
                </a:cubicBezTo>
                <a:cubicBezTo>
                  <a:pt x="8211913" y="3911917"/>
                  <a:pt x="8231583" y="3904540"/>
                  <a:pt x="8256171" y="3904540"/>
                </a:cubicBezTo>
                <a:cubicBezTo>
                  <a:pt x="8279434" y="3904540"/>
                  <a:pt x="8298301" y="3911491"/>
                  <a:pt x="8312770" y="3925393"/>
                </a:cubicBezTo>
                <a:cubicBezTo>
                  <a:pt x="8327238" y="3939294"/>
                  <a:pt x="8334473" y="3956364"/>
                  <a:pt x="8334473" y="3976601"/>
                </a:cubicBezTo>
                <a:cubicBezTo>
                  <a:pt x="8334473" y="3995893"/>
                  <a:pt x="8326529" y="4016367"/>
                  <a:pt x="8310642" y="4038023"/>
                </a:cubicBezTo>
                <a:cubicBezTo>
                  <a:pt x="8294754" y="4059679"/>
                  <a:pt x="8264209" y="4089042"/>
                  <a:pt x="8219005" y="4126113"/>
                </a:cubicBezTo>
                <a:cubicBezTo>
                  <a:pt x="8189879" y="4149944"/>
                  <a:pt x="8167608" y="4170938"/>
                  <a:pt x="8152193" y="4189095"/>
                </a:cubicBezTo>
                <a:cubicBezTo>
                  <a:pt x="8136779" y="4207252"/>
                  <a:pt x="8125573" y="4225693"/>
                  <a:pt x="8118574" y="4244417"/>
                </a:cubicBezTo>
                <a:cubicBezTo>
                  <a:pt x="8114225" y="4255765"/>
                  <a:pt x="8112239" y="4267586"/>
                  <a:pt x="8112617" y="4279880"/>
                </a:cubicBezTo>
                <a:lnTo>
                  <a:pt x="8387525" y="4279880"/>
                </a:lnTo>
                <a:lnTo>
                  <a:pt x="8387525" y="4230799"/>
                </a:lnTo>
                <a:lnTo>
                  <a:pt x="8183543" y="4230799"/>
                </a:lnTo>
                <a:cubicBezTo>
                  <a:pt x="8189217" y="4221532"/>
                  <a:pt x="8196404" y="4212311"/>
                  <a:pt x="8205104" y="4203138"/>
                </a:cubicBezTo>
                <a:cubicBezTo>
                  <a:pt x="8213805" y="4193965"/>
                  <a:pt x="8233474" y="4176517"/>
                  <a:pt x="8264114" y="4150795"/>
                </a:cubicBezTo>
                <a:cubicBezTo>
                  <a:pt x="8300807" y="4119777"/>
                  <a:pt x="8327049" y="4095378"/>
                  <a:pt x="8342842" y="4077600"/>
                </a:cubicBezTo>
                <a:cubicBezTo>
                  <a:pt x="8358635" y="4059821"/>
                  <a:pt x="8369936" y="4042893"/>
                  <a:pt x="8376745" y="4026817"/>
                </a:cubicBezTo>
                <a:cubicBezTo>
                  <a:pt x="8383554" y="4010740"/>
                  <a:pt x="8386958" y="3994380"/>
                  <a:pt x="8386958" y="3977736"/>
                </a:cubicBezTo>
                <a:cubicBezTo>
                  <a:pt x="8386958" y="3945015"/>
                  <a:pt x="8375326" y="3917591"/>
                  <a:pt x="8352062" y="3895462"/>
                </a:cubicBezTo>
                <a:cubicBezTo>
                  <a:pt x="8328799" y="3873333"/>
                  <a:pt x="8297214" y="3862269"/>
                  <a:pt x="8257305" y="3862269"/>
                </a:cubicBezTo>
                <a:close/>
                <a:moveTo>
                  <a:pt x="7930902" y="3862269"/>
                </a:moveTo>
                <a:cubicBezTo>
                  <a:pt x="7900641" y="3862269"/>
                  <a:pt x="7875533" y="3870401"/>
                  <a:pt x="7855579" y="3886667"/>
                </a:cubicBezTo>
                <a:cubicBezTo>
                  <a:pt x="7835625" y="3902933"/>
                  <a:pt x="7820589" y="3926055"/>
                  <a:pt x="7810470" y="3956033"/>
                </a:cubicBezTo>
                <a:cubicBezTo>
                  <a:pt x="7800351" y="3986011"/>
                  <a:pt x="7795292" y="4025587"/>
                  <a:pt x="7795292" y="4074763"/>
                </a:cubicBezTo>
                <a:cubicBezTo>
                  <a:pt x="7795292" y="4152876"/>
                  <a:pt x="7809004" y="4209238"/>
                  <a:pt x="7836429" y="4243850"/>
                </a:cubicBezTo>
                <a:cubicBezTo>
                  <a:pt x="7859315" y="4272598"/>
                  <a:pt x="7890806" y="4286973"/>
                  <a:pt x="7930902" y="4286973"/>
                </a:cubicBezTo>
                <a:cubicBezTo>
                  <a:pt x="7961353" y="4286973"/>
                  <a:pt x="7986556" y="4278793"/>
                  <a:pt x="8006509" y="4262432"/>
                </a:cubicBezTo>
                <a:cubicBezTo>
                  <a:pt x="8026463" y="4246072"/>
                  <a:pt x="8041452" y="4222903"/>
                  <a:pt x="8051477" y="4192925"/>
                </a:cubicBezTo>
                <a:cubicBezTo>
                  <a:pt x="8061501" y="4162947"/>
                  <a:pt x="8066512" y="4123560"/>
                  <a:pt x="8066512" y="4074763"/>
                </a:cubicBezTo>
                <a:cubicBezTo>
                  <a:pt x="8066512" y="4033531"/>
                  <a:pt x="8063392" y="4000763"/>
                  <a:pt x="8057150" y="3976459"/>
                </a:cubicBezTo>
                <a:cubicBezTo>
                  <a:pt x="8050909" y="3952155"/>
                  <a:pt x="8042303" y="3931539"/>
                  <a:pt x="8031334" y="3914612"/>
                </a:cubicBezTo>
                <a:cubicBezTo>
                  <a:pt x="8020364" y="3897684"/>
                  <a:pt x="8006462" y="3884728"/>
                  <a:pt x="7989629" y="3875744"/>
                </a:cubicBezTo>
                <a:cubicBezTo>
                  <a:pt x="7972796" y="3866760"/>
                  <a:pt x="7953221" y="3862269"/>
                  <a:pt x="7930902" y="3862269"/>
                </a:cubicBezTo>
                <a:close/>
                <a:moveTo>
                  <a:pt x="7609605" y="3862269"/>
                </a:moveTo>
                <a:cubicBezTo>
                  <a:pt x="7570077" y="3862269"/>
                  <a:pt x="7538585" y="3872529"/>
                  <a:pt x="7515132" y="3893050"/>
                </a:cubicBezTo>
                <a:cubicBezTo>
                  <a:pt x="7491680" y="3913572"/>
                  <a:pt x="7478157" y="3943408"/>
                  <a:pt x="7474563" y="3982559"/>
                </a:cubicBezTo>
                <a:lnTo>
                  <a:pt x="7527048" y="3987949"/>
                </a:lnTo>
                <a:cubicBezTo>
                  <a:pt x="7527237" y="3961848"/>
                  <a:pt x="7534708" y="3941422"/>
                  <a:pt x="7549460" y="3926669"/>
                </a:cubicBezTo>
                <a:cubicBezTo>
                  <a:pt x="7564213" y="3911917"/>
                  <a:pt x="7583883" y="3904540"/>
                  <a:pt x="7608471" y="3904540"/>
                </a:cubicBezTo>
                <a:cubicBezTo>
                  <a:pt x="7631734" y="3904540"/>
                  <a:pt x="7650601" y="3911491"/>
                  <a:pt x="7665070" y="3925393"/>
                </a:cubicBezTo>
                <a:cubicBezTo>
                  <a:pt x="7679538" y="3939294"/>
                  <a:pt x="7686773" y="3956364"/>
                  <a:pt x="7686773" y="3976601"/>
                </a:cubicBezTo>
                <a:cubicBezTo>
                  <a:pt x="7686773" y="3995893"/>
                  <a:pt x="7678829" y="4016367"/>
                  <a:pt x="7662942" y="4038023"/>
                </a:cubicBezTo>
                <a:cubicBezTo>
                  <a:pt x="7647054" y="4059679"/>
                  <a:pt x="7616509" y="4089042"/>
                  <a:pt x="7571305" y="4126113"/>
                </a:cubicBezTo>
                <a:cubicBezTo>
                  <a:pt x="7542179" y="4149944"/>
                  <a:pt x="7519908" y="4170938"/>
                  <a:pt x="7504493" y="4189095"/>
                </a:cubicBezTo>
                <a:cubicBezTo>
                  <a:pt x="7489079" y="4207252"/>
                  <a:pt x="7477873" y="4225693"/>
                  <a:pt x="7470874" y="4244417"/>
                </a:cubicBezTo>
                <a:cubicBezTo>
                  <a:pt x="7466525" y="4255765"/>
                  <a:pt x="7464539" y="4267586"/>
                  <a:pt x="7464917" y="4279880"/>
                </a:cubicBezTo>
                <a:lnTo>
                  <a:pt x="7739825" y="4279880"/>
                </a:lnTo>
                <a:lnTo>
                  <a:pt x="7739825" y="4230799"/>
                </a:lnTo>
                <a:lnTo>
                  <a:pt x="7535843" y="4230799"/>
                </a:lnTo>
                <a:cubicBezTo>
                  <a:pt x="7541517" y="4221532"/>
                  <a:pt x="7548704" y="4212311"/>
                  <a:pt x="7557404" y="4203138"/>
                </a:cubicBezTo>
                <a:cubicBezTo>
                  <a:pt x="7566105" y="4193965"/>
                  <a:pt x="7585774" y="4176517"/>
                  <a:pt x="7616414" y="4150795"/>
                </a:cubicBezTo>
                <a:cubicBezTo>
                  <a:pt x="7653107" y="4119777"/>
                  <a:pt x="7679349" y="4095378"/>
                  <a:pt x="7695142" y="4077600"/>
                </a:cubicBezTo>
                <a:cubicBezTo>
                  <a:pt x="7710935" y="4059821"/>
                  <a:pt x="7722236" y="4042893"/>
                  <a:pt x="7729045" y="4026817"/>
                </a:cubicBezTo>
                <a:cubicBezTo>
                  <a:pt x="7735854" y="4010740"/>
                  <a:pt x="7739258" y="3994380"/>
                  <a:pt x="7739258" y="3977736"/>
                </a:cubicBezTo>
                <a:cubicBezTo>
                  <a:pt x="7739258" y="3945015"/>
                  <a:pt x="7727626" y="3917591"/>
                  <a:pt x="7704362" y="3895462"/>
                </a:cubicBezTo>
                <a:cubicBezTo>
                  <a:pt x="7681099" y="3873333"/>
                  <a:pt x="7649514" y="3862269"/>
                  <a:pt x="7609605" y="3862269"/>
                </a:cubicBezTo>
                <a:close/>
                <a:moveTo>
                  <a:pt x="6783158" y="3862269"/>
                </a:moveTo>
                <a:cubicBezTo>
                  <a:pt x="6774269" y="3880236"/>
                  <a:pt x="6759138" y="3898772"/>
                  <a:pt x="6737766" y="3917874"/>
                </a:cubicBezTo>
                <a:cubicBezTo>
                  <a:pt x="6716394" y="3936977"/>
                  <a:pt x="6691428" y="3953243"/>
                  <a:pt x="6662868" y="3966671"/>
                </a:cubicBezTo>
                <a:lnTo>
                  <a:pt x="6662868" y="4016036"/>
                </a:lnTo>
                <a:cubicBezTo>
                  <a:pt x="6678755" y="4010173"/>
                  <a:pt x="6696676" y="4001378"/>
                  <a:pt x="6716630" y="3989651"/>
                </a:cubicBezTo>
                <a:cubicBezTo>
                  <a:pt x="6736584" y="3977925"/>
                  <a:pt x="6752708" y="3966199"/>
                  <a:pt x="6765001" y="3954472"/>
                </a:cubicBezTo>
                <a:lnTo>
                  <a:pt x="6765001" y="4279880"/>
                </a:lnTo>
                <a:lnTo>
                  <a:pt x="6816068" y="4279880"/>
                </a:lnTo>
                <a:lnTo>
                  <a:pt x="6816068" y="3862269"/>
                </a:lnTo>
                <a:close/>
                <a:moveTo>
                  <a:pt x="6438030" y="3862269"/>
                </a:moveTo>
                <a:cubicBezTo>
                  <a:pt x="6398501" y="3862269"/>
                  <a:pt x="6367010" y="3872529"/>
                  <a:pt x="6343557" y="3893050"/>
                </a:cubicBezTo>
                <a:cubicBezTo>
                  <a:pt x="6320105" y="3913572"/>
                  <a:pt x="6306581" y="3943408"/>
                  <a:pt x="6302988" y="3982559"/>
                </a:cubicBezTo>
                <a:lnTo>
                  <a:pt x="6355473" y="3987949"/>
                </a:lnTo>
                <a:cubicBezTo>
                  <a:pt x="6355662" y="3961848"/>
                  <a:pt x="6363133" y="3941422"/>
                  <a:pt x="6377885" y="3926669"/>
                </a:cubicBezTo>
                <a:cubicBezTo>
                  <a:pt x="6392638" y="3911917"/>
                  <a:pt x="6412308" y="3904540"/>
                  <a:pt x="6436896" y="3904540"/>
                </a:cubicBezTo>
                <a:cubicBezTo>
                  <a:pt x="6460159" y="3904540"/>
                  <a:pt x="6479026" y="3911491"/>
                  <a:pt x="6493495" y="3925393"/>
                </a:cubicBezTo>
                <a:cubicBezTo>
                  <a:pt x="6507963" y="3939294"/>
                  <a:pt x="6515198" y="3956364"/>
                  <a:pt x="6515198" y="3976601"/>
                </a:cubicBezTo>
                <a:cubicBezTo>
                  <a:pt x="6515198" y="3995893"/>
                  <a:pt x="6507254" y="4016367"/>
                  <a:pt x="6491367" y="4038023"/>
                </a:cubicBezTo>
                <a:cubicBezTo>
                  <a:pt x="6475479" y="4059679"/>
                  <a:pt x="6444934" y="4089042"/>
                  <a:pt x="6399730" y="4126113"/>
                </a:cubicBezTo>
                <a:cubicBezTo>
                  <a:pt x="6370604" y="4149944"/>
                  <a:pt x="6348333" y="4170938"/>
                  <a:pt x="6332918" y="4189095"/>
                </a:cubicBezTo>
                <a:cubicBezTo>
                  <a:pt x="6317504" y="4207252"/>
                  <a:pt x="6306297" y="4225693"/>
                  <a:pt x="6299299" y="4244417"/>
                </a:cubicBezTo>
                <a:cubicBezTo>
                  <a:pt x="6294949" y="4255765"/>
                  <a:pt x="6292963" y="4267586"/>
                  <a:pt x="6293342" y="4279880"/>
                </a:cubicBezTo>
                <a:lnTo>
                  <a:pt x="6568250" y="4279880"/>
                </a:lnTo>
                <a:lnTo>
                  <a:pt x="6568250" y="4230799"/>
                </a:lnTo>
                <a:lnTo>
                  <a:pt x="6364268" y="4230799"/>
                </a:lnTo>
                <a:cubicBezTo>
                  <a:pt x="6369942" y="4221532"/>
                  <a:pt x="6377129" y="4212311"/>
                  <a:pt x="6385829" y="4203138"/>
                </a:cubicBezTo>
                <a:cubicBezTo>
                  <a:pt x="6394529" y="4193965"/>
                  <a:pt x="6414199" y="4176517"/>
                  <a:pt x="6444839" y="4150795"/>
                </a:cubicBezTo>
                <a:cubicBezTo>
                  <a:pt x="6481532" y="4119777"/>
                  <a:pt x="6507774" y="4095378"/>
                  <a:pt x="6523567" y="4077600"/>
                </a:cubicBezTo>
                <a:cubicBezTo>
                  <a:pt x="6539360" y="4059821"/>
                  <a:pt x="6550661" y="4042893"/>
                  <a:pt x="6557470" y="4026817"/>
                </a:cubicBezTo>
                <a:cubicBezTo>
                  <a:pt x="6564279" y="4010740"/>
                  <a:pt x="6567683" y="3994380"/>
                  <a:pt x="6567683" y="3977736"/>
                </a:cubicBezTo>
                <a:cubicBezTo>
                  <a:pt x="6567683" y="3945015"/>
                  <a:pt x="6556051" y="3917591"/>
                  <a:pt x="6532787" y="3895462"/>
                </a:cubicBezTo>
                <a:cubicBezTo>
                  <a:pt x="6509524" y="3873333"/>
                  <a:pt x="6477938" y="3862269"/>
                  <a:pt x="6438030" y="3862269"/>
                </a:cubicBezTo>
                <a:close/>
                <a:moveTo>
                  <a:pt x="6111627" y="3862269"/>
                </a:moveTo>
                <a:cubicBezTo>
                  <a:pt x="6081366" y="3862269"/>
                  <a:pt x="6056258" y="3870401"/>
                  <a:pt x="6036304" y="3886667"/>
                </a:cubicBezTo>
                <a:cubicBezTo>
                  <a:pt x="6016350" y="3902933"/>
                  <a:pt x="6001314" y="3926055"/>
                  <a:pt x="5991195" y="3956033"/>
                </a:cubicBezTo>
                <a:cubicBezTo>
                  <a:pt x="5981076" y="3986011"/>
                  <a:pt x="5976017" y="4025587"/>
                  <a:pt x="5976017" y="4074763"/>
                </a:cubicBezTo>
                <a:cubicBezTo>
                  <a:pt x="5976017" y="4152876"/>
                  <a:pt x="5989729" y="4209238"/>
                  <a:pt x="6017154" y="4243850"/>
                </a:cubicBezTo>
                <a:cubicBezTo>
                  <a:pt x="6040039" y="4272598"/>
                  <a:pt x="6071530" y="4286973"/>
                  <a:pt x="6111627" y="4286973"/>
                </a:cubicBezTo>
                <a:cubicBezTo>
                  <a:pt x="6142078" y="4286973"/>
                  <a:pt x="6167280" y="4278793"/>
                  <a:pt x="6187234" y="4262432"/>
                </a:cubicBezTo>
                <a:cubicBezTo>
                  <a:pt x="6207188" y="4246072"/>
                  <a:pt x="6222177" y="4222903"/>
                  <a:pt x="6232201" y="4192925"/>
                </a:cubicBezTo>
                <a:cubicBezTo>
                  <a:pt x="6242226" y="4162947"/>
                  <a:pt x="6247237" y="4123560"/>
                  <a:pt x="6247237" y="4074763"/>
                </a:cubicBezTo>
                <a:cubicBezTo>
                  <a:pt x="6247237" y="4033531"/>
                  <a:pt x="6244117" y="4000763"/>
                  <a:pt x="6237875" y="3976459"/>
                </a:cubicBezTo>
                <a:cubicBezTo>
                  <a:pt x="6231634" y="3952155"/>
                  <a:pt x="6223028" y="3931539"/>
                  <a:pt x="6212058" y="3914612"/>
                </a:cubicBezTo>
                <a:cubicBezTo>
                  <a:pt x="6201089" y="3897684"/>
                  <a:pt x="6187187" y="3884728"/>
                  <a:pt x="6170354" y="3875744"/>
                </a:cubicBezTo>
                <a:cubicBezTo>
                  <a:pt x="6153521" y="3866760"/>
                  <a:pt x="6133945" y="3862269"/>
                  <a:pt x="6111627" y="3862269"/>
                </a:cubicBezTo>
                <a:close/>
                <a:moveTo>
                  <a:pt x="5790330" y="3862269"/>
                </a:moveTo>
                <a:cubicBezTo>
                  <a:pt x="5750801" y="3862269"/>
                  <a:pt x="5719310" y="3872529"/>
                  <a:pt x="5695857" y="3893050"/>
                </a:cubicBezTo>
                <a:cubicBezTo>
                  <a:pt x="5672404" y="3913572"/>
                  <a:pt x="5658881" y="3943408"/>
                  <a:pt x="5655288" y="3982559"/>
                </a:cubicBezTo>
                <a:lnTo>
                  <a:pt x="5707773" y="3987949"/>
                </a:lnTo>
                <a:cubicBezTo>
                  <a:pt x="5707962" y="3961848"/>
                  <a:pt x="5715433" y="3941422"/>
                  <a:pt x="5730185" y="3926669"/>
                </a:cubicBezTo>
                <a:cubicBezTo>
                  <a:pt x="5744938" y="3911917"/>
                  <a:pt x="5764608" y="3904540"/>
                  <a:pt x="5789196" y="3904540"/>
                </a:cubicBezTo>
                <a:cubicBezTo>
                  <a:pt x="5812459" y="3904540"/>
                  <a:pt x="5831326" y="3911491"/>
                  <a:pt x="5845795" y="3925393"/>
                </a:cubicBezTo>
                <a:cubicBezTo>
                  <a:pt x="5860263" y="3939294"/>
                  <a:pt x="5867498" y="3956364"/>
                  <a:pt x="5867498" y="3976601"/>
                </a:cubicBezTo>
                <a:cubicBezTo>
                  <a:pt x="5867498" y="3995893"/>
                  <a:pt x="5859554" y="4016367"/>
                  <a:pt x="5843667" y="4038023"/>
                </a:cubicBezTo>
                <a:cubicBezTo>
                  <a:pt x="5827779" y="4059679"/>
                  <a:pt x="5797234" y="4089042"/>
                  <a:pt x="5752030" y="4126113"/>
                </a:cubicBezTo>
                <a:cubicBezTo>
                  <a:pt x="5722903" y="4149944"/>
                  <a:pt x="5700633" y="4170938"/>
                  <a:pt x="5685218" y="4189095"/>
                </a:cubicBezTo>
                <a:cubicBezTo>
                  <a:pt x="5669804" y="4207252"/>
                  <a:pt x="5658597" y="4225693"/>
                  <a:pt x="5651599" y="4244417"/>
                </a:cubicBezTo>
                <a:cubicBezTo>
                  <a:pt x="5647249" y="4255765"/>
                  <a:pt x="5645263" y="4267586"/>
                  <a:pt x="5645642" y="4279880"/>
                </a:cubicBezTo>
                <a:lnTo>
                  <a:pt x="5920550" y="4279880"/>
                </a:lnTo>
                <a:lnTo>
                  <a:pt x="5920550" y="4230799"/>
                </a:lnTo>
                <a:lnTo>
                  <a:pt x="5716568" y="4230799"/>
                </a:lnTo>
                <a:cubicBezTo>
                  <a:pt x="5722242" y="4221532"/>
                  <a:pt x="5729429" y="4212311"/>
                  <a:pt x="5738129" y="4203138"/>
                </a:cubicBezTo>
                <a:cubicBezTo>
                  <a:pt x="5746829" y="4193965"/>
                  <a:pt x="5766499" y="4176517"/>
                  <a:pt x="5797139" y="4150795"/>
                </a:cubicBezTo>
                <a:cubicBezTo>
                  <a:pt x="5833831" y="4119777"/>
                  <a:pt x="5860074" y="4095378"/>
                  <a:pt x="5875867" y="4077600"/>
                </a:cubicBezTo>
                <a:cubicBezTo>
                  <a:pt x="5891660" y="4059821"/>
                  <a:pt x="5902961" y="4042893"/>
                  <a:pt x="5909770" y="4026817"/>
                </a:cubicBezTo>
                <a:cubicBezTo>
                  <a:pt x="5916579" y="4010740"/>
                  <a:pt x="5919983" y="3994380"/>
                  <a:pt x="5919983" y="3977736"/>
                </a:cubicBezTo>
                <a:cubicBezTo>
                  <a:pt x="5919983" y="3945015"/>
                  <a:pt x="5908351" y="3917591"/>
                  <a:pt x="5885087" y="3895462"/>
                </a:cubicBezTo>
                <a:cubicBezTo>
                  <a:pt x="5861824" y="3873333"/>
                  <a:pt x="5830238" y="3862269"/>
                  <a:pt x="5790330" y="3862269"/>
                </a:cubicBezTo>
                <a:close/>
                <a:moveTo>
                  <a:pt x="5386030" y="3861701"/>
                </a:moveTo>
                <a:lnTo>
                  <a:pt x="5348297" y="3941138"/>
                </a:lnTo>
                <a:lnTo>
                  <a:pt x="5390569" y="3941138"/>
                </a:lnTo>
                <a:lnTo>
                  <a:pt x="5452984" y="3861701"/>
                </a:lnTo>
                <a:close/>
                <a:moveTo>
                  <a:pt x="3340257" y="3861701"/>
                </a:moveTo>
                <a:lnTo>
                  <a:pt x="3302524" y="3941138"/>
                </a:lnTo>
                <a:lnTo>
                  <a:pt x="3344796" y="3941138"/>
                </a:lnTo>
                <a:lnTo>
                  <a:pt x="3407211" y="3861701"/>
                </a:lnTo>
                <a:close/>
                <a:moveTo>
                  <a:pt x="4746841" y="3217726"/>
                </a:moveTo>
                <a:lnTo>
                  <a:pt x="4853230" y="3217726"/>
                </a:lnTo>
                <a:cubicBezTo>
                  <a:pt x="4878196" y="3217726"/>
                  <a:pt x="4895312" y="3218956"/>
                  <a:pt x="4904580" y="3221415"/>
                </a:cubicBezTo>
                <a:cubicBezTo>
                  <a:pt x="4918954" y="3225386"/>
                  <a:pt x="4930539" y="3233567"/>
                  <a:pt x="4939334" y="3245955"/>
                </a:cubicBezTo>
                <a:cubicBezTo>
                  <a:pt x="4948129" y="3258343"/>
                  <a:pt x="4952526" y="3273238"/>
                  <a:pt x="4952526" y="3290638"/>
                </a:cubicBezTo>
                <a:cubicBezTo>
                  <a:pt x="4952526" y="3314659"/>
                  <a:pt x="4945055" y="3333288"/>
                  <a:pt x="4930114" y="3346528"/>
                </a:cubicBezTo>
                <a:cubicBezTo>
                  <a:pt x="4915172" y="3359767"/>
                  <a:pt x="4889922" y="3366387"/>
                  <a:pt x="4854365" y="3366387"/>
                </a:cubicBezTo>
                <a:lnTo>
                  <a:pt x="4746841" y="3366387"/>
                </a:lnTo>
                <a:close/>
                <a:moveTo>
                  <a:pt x="3880917" y="3214606"/>
                </a:moveTo>
                <a:lnTo>
                  <a:pt x="4012555" y="3214606"/>
                </a:lnTo>
                <a:cubicBezTo>
                  <a:pt x="4043385" y="3214606"/>
                  <a:pt x="4065939" y="3220942"/>
                  <a:pt x="4080219" y="3233614"/>
                </a:cubicBezTo>
                <a:cubicBezTo>
                  <a:pt x="4094498" y="3246286"/>
                  <a:pt x="4101638" y="3262457"/>
                  <a:pt x="4101638" y="3282127"/>
                </a:cubicBezTo>
                <a:cubicBezTo>
                  <a:pt x="4101638" y="3295556"/>
                  <a:pt x="4097950" y="3307992"/>
                  <a:pt x="4090574" y="3319434"/>
                </a:cubicBezTo>
                <a:cubicBezTo>
                  <a:pt x="4083198" y="3330877"/>
                  <a:pt x="4072417" y="3339199"/>
                  <a:pt x="4058232" y="3344400"/>
                </a:cubicBezTo>
                <a:cubicBezTo>
                  <a:pt x="4044047" y="3349601"/>
                  <a:pt x="4024377" y="3352202"/>
                  <a:pt x="3999221" y="3352202"/>
                </a:cubicBezTo>
                <a:lnTo>
                  <a:pt x="3880917" y="3352202"/>
                </a:lnTo>
                <a:close/>
                <a:moveTo>
                  <a:pt x="4426832" y="3208648"/>
                </a:moveTo>
                <a:cubicBezTo>
                  <a:pt x="4454257" y="3208648"/>
                  <a:pt x="4478987" y="3215599"/>
                  <a:pt x="4501021" y="3229500"/>
                </a:cubicBezTo>
                <a:cubicBezTo>
                  <a:pt x="4523056" y="3243402"/>
                  <a:pt x="4539794" y="3262977"/>
                  <a:pt x="4551237" y="3288227"/>
                </a:cubicBezTo>
                <a:cubicBezTo>
                  <a:pt x="4562679" y="3313476"/>
                  <a:pt x="4568401" y="3343029"/>
                  <a:pt x="4568401" y="3376884"/>
                </a:cubicBezTo>
                <a:cubicBezTo>
                  <a:pt x="4568401" y="3430410"/>
                  <a:pt x="4555019" y="3471736"/>
                  <a:pt x="4528257" y="3500863"/>
                </a:cubicBezTo>
                <a:cubicBezTo>
                  <a:pt x="4501494" y="3529990"/>
                  <a:pt x="4467402" y="3544553"/>
                  <a:pt x="4425981" y="3544553"/>
                </a:cubicBezTo>
                <a:cubicBezTo>
                  <a:pt x="4385317" y="3544553"/>
                  <a:pt x="4351509" y="3530131"/>
                  <a:pt x="4324557" y="3501288"/>
                </a:cubicBezTo>
                <a:cubicBezTo>
                  <a:pt x="4297605" y="3472445"/>
                  <a:pt x="4284130" y="3432963"/>
                  <a:pt x="4284130" y="3382842"/>
                </a:cubicBezTo>
                <a:cubicBezTo>
                  <a:pt x="4284130" y="3320238"/>
                  <a:pt x="4298173" y="3275555"/>
                  <a:pt x="4326260" y="3248792"/>
                </a:cubicBezTo>
                <a:cubicBezTo>
                  <a:pt x="4354346" y="3222029"/>
                  <a:pt x="4387871" y="3208648"/>
                  <a:pt x="4426832" y="3208648"/>
                </a:cubicBezTo>
                <a:close/>
                <a:moveTo>
                  <a:pt x="5415539" y="3168646"/>
                </a:moveTo>
                <a:lnTo>
                  <a:pt x="5415539" y="3584555"/>
                </a:lnTo>
                <a:lnTo>
                  <a:pt x="5470578" y="3584555"/>
                </a:lnTo>
                <a:lnTo>
                  <a:pt x="5470578" y="3168646"/>
                </a:lnTo>
                <a:close/>
                <a:moveTo>
                  <a:pt x="5263139" y="3168646"/>
                </a:moveTo>
                <a:lnTo>
                  <a:pt x="5263139" y="3584555"/>
                </a:lnTo>
                <a:lnTo>
                  <a:pt x="5318178" y="3584555"/>
                </a:lnTo>
                <a:lnTo>
                  <a:pt x="5318178" y="3168646"/>
                </a:lnTo>
                <a:close/>
                <a:moveTo>
                  <a:pt x="4691802" y="3168646"/>
                </a:moveTo>
                <a:lnTo>
                  <a:pt x="4691802" y="3584555"/>
                </a:lnTo>
                <a:lnTo>
                  <a:pt x="4746841" y="3584555"/>
                </a:lnTo>
                <a:lnTo>
                  <a:pt x="4746841" y="3415468"/>
                </a:lnTo>
                <a:lnTo>
                  <a:pt x="4853514" y="3415468"/>
                </a:lnTo>
                <a:cubicBezTo>
                  <a:pt x="4912335" y="3415468"/>
                  <a:pt x="4952999" y="3403221"/>
                  <a:pt x="4975506" y="3378728"/>
                </a:cubicBezTo>
                <a:cubicBezTo>
                  <a:pt x="4998013" y="3354235"/>
                  <a:pt x="5009267" y="3324304"/>
                  <a:pt x="5009267" y="3288936"/>
                </a:cubicBezTo>
                <a:cubicBezTo>
                  <a:pt x="5009267" y="3268320"/>
                  <a:pt x="5005058" y="3249407"/>
                  <a:pt x="4996642" y="3232195"/>
                </a:cubicBezTo>
                <a:cubicBezTo>
                  <a:pt x="4988225" y="3214984"/>
                  <a:pt x="4977114" y="3201603"/>
                  <a:pt x="4963307" y="3192051"/>
                </a:cubicBezTo>
                <a:cubicBezTo>
                  <a:pt x="4949500" y="3182500"/>
                  <a:pt x="4932383" y="3176022"/>
                  <a:pt x="4911956" y="3172618"/>
                </a:cubicBezTo>
                <a:cubicBezTo>
                  <a:pt x="4897393" y="3169970"/>
                  <a:pt x="4876304" y="3168646"/>
                  <a:pt x="4848691" y="3168646"/>
                </a:cubicBezTo>
                <a:close/>
                <a:moveTo>
                  <a:pt x="3825878" y="3168646"/>
                </a:moveTo>
                <a:lnTo>
                  <a:pt x="3825878" y="3584555"/>
                </a:lnTo>
                <a:lnTo>
                  <a:pt x="3880917" y="3584555"/>
                </a:lnTo>
                <a:lnTo>
                  <a:pt x="3880917" y="3399864"/>
                </a:lnTo>
                <a:lnTo>
                  <a:pt x="3944750" y="3399864"/>
                </a:lnTo>
                <a:cubicBezTo>
                  <a:pt x="3958935" y="3399864"/>
                  <a:pt x="3969149" y="3400526"/>
                  <a:pt x="3975390" y="3401850"/>
                </a:cubicBezTo>
                <a:cubicBezTo>
                  <a:pt x="3983901" y="3403931"/>
                  <a:pt x="3992271" y="3407619"/>
                  <a:pt x="4000498" y="3412915"/>
                </a:cubicBezTo>
                <a:cubicBezTo>
                  <a:pt x="4008725" y="3418210"/>
                  <a:pt x="4018040" y="3427478"/>
                  <a:pt x="4028443" y="3440717"/>
                </a:cubicBezTo>
                <a:cubicBezTo>
                  <a:pt x="4038845" y="3453957"/>
                  <a:pt x="4052085" y="3473060"/>
                  <a:pt x="4068161" y="3498026"/>
                </a:cubicBezTo>
                <a:lnTo>
                  <a:pt x="4123200" y="3584555"/>
                </a:lnTo>
                <a:lnTo>
                  <a:pt x="4192424" y="3584555"/>
                </a:lnTo>
                <a:lnTo>
                  <a:pt x="4120079" y="3471357"/>
                </a:lnTo>
                <a:cubicBezTo>
                  <a:pt x="4105705" y="3449229"/>
                  <a:pt x="4090479" y="3430788"/>
                  <a:pt x="4074403" y="3416035"/>
                </a:cubicBezTo>
                <a:cubicBezTo>
                  <a:pt x="4066837" y="3409226"/>
                  <a:pt x="4055773" y="3402323"/>
                  <a:pt x="4041210" y="3395325"/>
                </a:cubicBezTo>
                <a:cubicBezTo>
                  <a:pt x="4081117" y="3389840"/>
                  <a:pt x="4110622" y="3376979"/>
                  <a:pt x="4129725" y="3356741"/>
                </a:cubicBezTo>
                <a:cubicBezTo>
                  <a:pt x="4148828" y="3336504"/>
                  <a:pt x="4158379" y="3311632"/>
                  <a:pt x="4158379" y="3282127"/>
                </a:cubicBezTo>
                <a:cubicBezTo>
                  <a:pt x="4158379" y="3259242"/>
                  <a:pt x="4152610" y="3238342"/>
                  <a:pt x="4141073" y="3219429"/>
                </a:cubicBezTo>
                <a:cubicBezTo>
                  <a:pt x="4129536" y="3200515"/>
                  <a:pt x="4114121" y="3187323"/>
                  <a:pt x="4094829" y="3179852"/>
                </a:cubicBezTo>
                <a:cubicBezTo>
                  <a:pt x="4075538" y="3172381"/>
                  <a:pt x="4047357" y="3168646"/>
                  <a:pt x="4010286" y="3168646"/>
                </a:cubicBezTo>
                <a:close/>
                <a:moveTo>
                  <a:pt x="3681990" y="3168646"/>
                </a:moveTo>
                <a:lnTo>
                  <a:pt x="3681990" y="3584555"/>
                </a:lnTo>
                <a:lnTo>
                  <a:pt x="3737028" y="3584555"/>
                </a:lnTo>
                <a:lnTo>
                  <a:pt x="3737028" y="3168646"/>
                </a:lnTo>
                <a:close/>
                <a:moveTo>
                  <a:pt x="4426549" y="3161269"/>
                </a:moveTo>
                <a:cubicBezTo>
                  <a:pt x="4367917" y="3161269"/>
                  <a:pt x="4320065" y="3180798"/>
                  <a:pt x="4282995" y="3219854"/>
                </a:cubicBezTo>
                <a:cubicBezTo>
                  <a:pt x="4245924" y="3258911"/>
                  <a:pt x="4227389" y="3312956"/>
                  <a:pt x="4227389" y="3381991"/>
                </a:cubicBezTo>
                <a:cubicBezTo>
                  <a:pt x="4227389" y="3418494"/>
                  <a:pt x="4235333" y="3453106"/>
                  <a:pt x="4251220" y="3485826"/>
                </a:cubicBezTo>
                <a:cubicBezTo>
                  <a:pt x="4267107" y="3518547"/>
                  <a:pt x="4290466" y="3544364"/>
                  <a:pt x="4321295" y="3563277"/>
                </a:cubicBezTo>
                <a:cubicBezTo>
                  <a:pt x="4352124" y="3582191"/>
                  <a:pt x="4387114" y="3591648"/>
                  <a:pt x="4426265" y="3591648"/>
                </a:cubicBezTo>
                <a:cubicBezTo>
                  <a:pt x="4462390" y="3591648"/>
                  <a:pt x="4496056" y="3583089"/>
                  <a:pt x="4527264" y="3565973"/>
                </a:cubicBezTo>
                <a:cubicBezTo>
                  <a:pt x="4558471" y="3548856"/>
                  <a:pt x="4582586" y="3523654"/>
                  <a:pt x="4599608" y="3490366"/>
                </a:cubicBezTo>
                <a:cubicBezTo>
                  <a:pt x="4616630" y="3457078"/>
                  <a:pt x="4625141" y="3419345"/>
                  <a:pt x="4625141" y="3377168"/>
                </a:cubicBezTo>
                <a:cubicBezTo>
                  <a:pt x="4625141" y="3335558"/>
                  <a:pt x="4617056" y="3298346"/>
                  <a:pt x="4600885" y="3265531"/>
                </a:cubicBezTo>
                <a:cubicBezTo>
                  <a:pt x="4584714" y="3232715"/>
                  <a:pt x="4561214" y="3207135"/>
                  <a:pt x="4530384" y="3188789"/>
                </a:cubicBezTo>
                <a:cubicBezTo>
                  <a:pt x="4499555" y="3170443"/>
                  <a:pt x="4464943" y="3161269"/>
                  <a:pt x="4426549" y="3161269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25B9102-F0ED-F307-1E0D-D11E9BE0F262}"/>
              </a:ext>
            </a:extLst>
          </p:cNvPr>
          <p:cNvSpPr txBox="1"/>
          <p:nvPr/>
        </p:nvSpPr>
        <p:spPr>
          <a:xfrm>
            <a:off x="-607012075" y="-519497091"/>
            <a:ext cx="1178282037" cy="112361932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1972503" y="4128666"/>
                </a:moveTo>
                <a:lnTo>
                  <a:pt x="1972503" y="4147391"/>
                </a:lnTo>
                <a:cubicBezTo>
                  <a:pt x="1972503" y="4169898"/>
                  <a:pt x="1969761" y="4186920"/>
                  <a:pt x="1964276" y="4198457"/>
                </a:cubicBezTo>
                <a:cubicBezTo>
                  <a:pt x="1957089" y="4213399"/>
                  <a:pt x="1945835" y="4225173"/>
                  <a:pt x="1930515" y="4233778"/>
                </a:cubicBezTo>
                <a:cubicBezTo>
                  <a:pt x="1915195" y="4242384"/>
                  <a:pt x="1897700" y="4246687"/>
                  <a:pt x="1878030" y="4246687"/>
                </a:cubicBezTo>
                <a:cubicBezTo>
                  <a:pt x="1858170" y="4246687"/>
                  <a:pt x="1843087" y="4242148"/>
                  <a:pt x="1832779" y="4233069"/>
                </a:cubicBezTo>
                <a:cubicBezTo>
                  <a:pt x="1822471" y="4223991"/>
                  <a:pt x="1817317" y="4212642"/>
                  <a:pt x="1817317" y="4199025"/>
                </a:cubicBezTo>
                <a:cubicBezTo>
                  <a:pt x="1817317" y="4190135"/>
                  <a:pt x="1819682" y="4182050"/>
                  <a:pt x="1824410" y="4174768"/>
                </a:cubicBezTo>
                <a:cubicBezTo>
                  <a:pt x="1829138" y="4167486"/>
                  <a:pt x="1835853" y="4161954"/>
                  <a:pt x="1844553" y="4158171"/>
                </a:cubicBezTo>
                <a:cubicBezTo>
                  <a:pt x="1853253" y="4154389"/>
                  <a:pt x="1868100" y="4150984"/>
                  <a:pt x="1889094" y="4147958"/>
                </a:cubicBezTo>
                <a:cubicBezTo>
                  <a:pt x="1926165" y="4142662"/>
                  <a:pt x="1953968" y="4136232"/>
                  <a:pt x="1972503" y="4128666"/>
                </a:cubicBezTo>
                <a:close/>
                <a:moveTo>
                  <a:pt x="7103818" y="4103700"/>
                </a:moveTo>
                <a:lnTo>
                  <a:pt x="7103818" y="4155051"/>
                </a:lnTo>
                <a:lnTo>
                  <a:pt x="7260706" y="4155051"/>
                </a:lnTo>
                <a:lnTo>
                  <a:pt x="7260706" y="4103700"/>
                </a:lnTo>
                <a:close/>
                <a:moveTo>
                  <a:pt x="4807554" y="4014050"/>
                </a:moveTo>
                <a:cubicBezTo>
                  <a:pt x="4832708" y="4014050"/>
                  <a:pt x="4853750" y="4023649"/>
                  <a:pt x="4870678" y="4042846"/>
                </a:cubicBezTo>
                <a:cubicBezTo>
                  <a:pt x="4887605" y="4062043"/>
                  <a:pt x="4896069" y="4090272"/>
                  <a:pt x="4896069" y="4127531"/>
                </a:cubicBezTo>
                <a:cubicBezTo>
                  <a:pt x="4896069" y="4167061"/>
                  <a:pt x="4887652" y="4196471"/>
                  <a:pt x="4870819" y="4215763"/>
                </a:cubicBezTo>
                <a:cubicBezTo>
                  <a:pt x="4853986" y="4235055"/>
                  <a:pt x="4832898" y="4244701"/>
                  <a:pt x="4807554" y="4244701"/>
                </a:cubicBezTo>
                <a:cubicBezTo>
                  <a:pt x="4782020" y="4244701"/>
                  <a:pt x="4760837" y="4235102"/>
                  <a:pt x="4744004" y="4215905"/>
                </a:cubicBezTo>
                <a:cubicBezTo>
                  <a:pt x="4727171" y="4196708"/>
                  <a:pt x="4718754" y="4167817"/>
                  <a:pt x="4718754" y="4129234"/>
                </a:cubicBezTo>
                <a:cubicBezTo>
                  <a:pt x="4718754" y="4090650"/>
                  <a:pt x="4727171" y="4061807"/>
                  <a:pt x="4744004" y="4042704"/>
                </a:cubicBezTo>
                <a:cubicBezTo>
                  <a:pt x="4760837" y="4023601"/>
                  <a:pt x="4782020" y="4014050"/>
                  <a:pt x="4807554" y="4014050"/>
                </a:cubicBezTo>
                <a:close/>
                <a:moveTo>
                  <a:pt x="4475192" y="4014050"/>
                </a:moveTo>
                <a:cubicBezTo>
                  <a:pt x="4498456" y="4014050"/>
                  <a:pt x="4518032" y="4023696"/>
                  <a:pt x="4533919" y="4042988"/>
                </a:cubicBezTo>
                <a:cubicBezTo>
                  <a:pt x="4549806" y="4062280"/>
                  <a:pt x="4557750" y="4092541"/>
                  <a:pt x="4557750" y="4133773"/>
                </a:cubicBezTo>
                <a:cubicBezTo>
                  <a:pt x="4557750" y="4171222"/>
                  <a:pt x="4549948" y="4199072"/>
                  <a:pt x="4534345" y="4217324"/>
                </a:cubicBezTo>
                <a:cubicBezTo>
                  <a:pt x="4518741" y="4235575"/>
                  <a:pt x="4499780" y="4244701"/>
                  <a:pt x="4477462" y="4244701"/>
                </a:cubicBezTo>
                <a:cubicBezTo>
                  <a:pt x="4455333" y="4244701"/>
                  <a:pt x="4436136" y="4235150"/>
                  <a:pt x="4419870" y="4216047"/>
                </a:cubicBezTo>
                <a:cubicBezTo>
                  <a:pt x="4403605" y="4196944"/>
                  <a:pt x="4395472" y="4168101"/>
                  <a:pt x="4395472" y="4129517"/>
                </a:cubicBezTo>
                <a:cubicBezTo>
                  <a:pt x="4395472" y="4089610"/>
                  <a:pt x="4403085" y="4060388"/>
                  <a:pt x="4418310" y="4041853"/>
                </a:cubicBezTo>
                <a:cubicBezTo>
                  <a:pt x="4433535" y="4023318"/>
                  <a:pt x="4452496" y="4014050"/>
                  <a:pt x="4475192" y="4014050"/>
                </a:cubicBezTo>
                <a:close/>
                <a:moveTo>
                  <a:pt x="3836003" y="4014050"/>
                </a:moveTo>
                <a:cubicBezTo>
                  <a:pt x="3861158" y="4014050"/>
                  <a:pt x="3882200" y="4023649"/>
                  <a:pt x="3899127" y="4042846"/>
                </a:cubicBezTo>
                <a:cubicBezTo>
                  <a:pt x="3916055" y="4062043"/>
                  <a:pt x="3924519" y="4090272"/>
                  <a:pt x="3924519" y="4127531"/>
                </a:cubicBezTo>
                <a:cubicBezTo>
                  <a:pt x="3924519" y="4167061"/>
                  <a:pt x="3916102" y="4196471"/>
                  <a:pt x="3899269" y="4215763"/>
                </a:cubicBezTo>
                <a:cubicBezTo>
                  <a:pt x="3882436" y="4235055"/>
                  <a:pt x="3861348" y="4244701"/>
                  <a:pt x="3836003" y="4244701"/>
                </a:cubicBezTo>
                <a:cubicBezTo>
                  <a:pt x="3810470" y="4244701"/>
                  <a:pt x="3789287" y="4235102"/>
                  <a:pt x="3772454" y="4215905"/>
                </a:cubicBezTo>
                <a:cubicBezTo>
                  <a:pt x="3755621" y="4196708"/>
                  <a:pt x="3747204" y="4167817"/>
                  <a:pt x="3747204" y="4129234"/>
                </a:cubicBezTo>
                <a:cubicBezTo>
                  <a:pt x="3747204" y="4090650"/>
                  <a:pt x="3755621" y="4061807"/>
                  <a:pt x="3772454" y="4042704"/>
                </a:cubicBezTo>
                <a:cubicBezTo>
                  <a:pt x="3789287" y="4023601"/>
                  <a:pt x="3810470" y="4014050"/>
                  <a:pt x="3836003" y="4014050"/>
                </a:cubicBezTo>
                <a:close/>
                <a:moveTo>
                  <a:pt x="2712053" y="4014050"/>
                </a:moveTo>
                <a:cubicBezTo>
                  <a:pt x="2737208" y="4014050"/>
                  <a:pt x="2758250" y="4023649"/>
                  <a:pt x="2775177" y="4042846"/>
                </a:cubicBezTo>
                <a:cubicBezTo>
                  <a:pt x="2792105" y="4062043"/>
                  <a:pt x="2800569" y="4090272"/>
                  <a:pt x="2800569" y="4127531"/>
                </a:cubicBezTo>
                <a:cubicBezTo>
                  <a:pt x="2800569" y="4167061"/>
                  <a:pt x="2792152" y="4196471"/>
                  <a:pt x="2775319" y="4215763"/>
                </a:cubicBezTo>
                <a:cubicBezTo>
                  <a:pt x="2758486" y="4235055"/>
                  <a:pt x="2737398" y="4244701"/>
                  <a:pt x="2712053" y="4244701"/>
                </a:cubicBezTo>
                <a:cubicBezTo>
                  <a:pt x="2686520" y="4244701"/>
                  <a:pt x="2665337" y="4235102"/>
                  <a:pt x="2648504" y="4215905"/>
                </a:cubicBezTo>
                <a:cubicBezTo>
                  <a:pt x="2631671" y="4196708"/>
                  <a:pt x="2623254" y="4167817"/>
                  <a:pt x="2623254" y="4129234"/>
                </a:cubicBezTo>
                <a:cubicBezTo>
                  <a:pt x="2623254" y="4090650"/>
                  <a:pt x="2631671" y="4061807"/>
                  <a:pt x="2648504" y="4042704"/>
                </a:cubicBezTo>
                <a:cubicBezTo>
                  <a:pt x="2665337" y="4023601"/>
                  <a:pt x="2686520" y="4014050"/>
                  <a:pt x="2712053" y="4014050"/>
                </a:cubicBezTo>
                <a:close/>
                <a:moveTo>
                  <a:pt x="1380418" y="4014050"/>
                </a:moveTo>
                <a:cubicBezTo>
                  <a:pt x="1403493" y="4014050"/>
                  <a:pt x="1423210" y="4023412"/>
                  <a:pt x="1439570" y="4042137"/>
                </a:cubicBezTo>
                <a:cubicBezTo>
                  <a:pt x="1455931" y="4060861"/>
                  <a:pt x="1464111" y="4088664"/>
                  <a:pt x="1464111" y="4125545"/>
                </a:cubicBezTo>
                <a:cubicBezTo>
                  <a:pt x="1464111" y="4164129"/>
                  <a:pt x="1456167" y="4192452"/>
                  <a:pt x="1440280" y="4210515"/>
                </a:cubicBezTo>
                <a:cubicBezTo>
                  <a:pt x="1424392" y="4228577"/>
                  <a:pt x="1404722" y="4237608"/>
                  <a:pt x="1381269" y="4237608"/>
                </a:cubicBezTo>
                <a:cubicBezTo>
                  <a:pt x="1357628" y="4237608"/>
                  <a:pt x="1337958" y="4228530"/>
                  <a:pt x="1322259" y="4210373"/>
                </a:cubicBezTo>
                <a:cubicBezTo>
                  <a:pt x="1306561" y="4192216"/>
                  <a:pt x="1298712" y="4163373"/>
                  <a:pt x="1298712" y="4123843"/>
                </a:cubicBezTo>
                <a:cubicBezTo>
                  <a:pt x="1298712" y="4087529"/>
                  <a:pt x="1306655" y="4060152"/>
                  <a:pt x="1322543" y="4041711"/>
                </a:cubicBezTo>
                <a:cubicBezTo>
                  <a:pt x="1338430" y="4023270"/>
                  <a:pt x="1357722" y="4014050"/>
                  <a:pt x="1380418" y="4014050"/>
                </a:cubicBezTo>
                <a:close/>
                <a:moveTo>
                  <a:pt x="1064228" y="4014050"/>
                </a:moveTo>
                <a:cubicBezTo>
                  <a:pt x="1089383" y="4014050"/>
                  <a:pt x="1110425" y="4023649"/>
                  <a:pt x="1127352" y="4042846"/>
                </a:cubicBezTo>
                <a:cubicBezTo>
                  <a:pt x="1144280" y="4062043"/>
                  <a:pt x="1152744" y="4090272"/>
                  <a:pt x="1152744" y="4127531"/>
                </a:cubicBezTo>
                <a:cubicBezTo>
                  <a:pt x="1152744" y="4167061"/>
                  <a:pt x="1144327" y="4196471"/>
                  <a:pt x="1127494" y="4215763"/>
                </a:cubicBezTo>
                <a:cubicBezTo>
                  <a:pt x="1110661" y="4235055"/>
                  <a:pt x="1089573" y="4244701"/>
                  <a:pt x="1064228" y="4244701"/>
                </a:cubicBezTo>
                <a:cubicBezTo>
                  <a:pt x="1038695" y="4244701"/>
                  <a:pt x="1017512" y="4235102"/>
                  <a:pt x="1000679" y="4215905"/>
                </a:cubicBezTo>
                <a:cubicBezTo>
                  <a:pt x="983846" y="4196708"/>
                  <a:pt x="975429" y="4167817"/>
                  <a:pt x="975429" y="4129234"/>
                </a:cubicBezTo>
                <a:cubicBezTo>
                  <a:pt x="975429" y="4090650"/>
                  <a:pt x="983846" y="4061807"/>
                  <a:pt x="1000679" y="4042704"/>
                </a:cubicBezTo>
                <a:cubicBezTo>
                  <a:pt x="1017512" y="4023601"/>
                  <a:pt x="1038695" y="4014050"/>
                  <a:pt x="1064228" y="4014050"/>
                </a:cubicBezTo>
                <a:close/>
                <a:moveTo>
                  <a:pt x="5137929" y="4013766"/>
                </a:moveTo>
                <a:cubicBezTo>
                  <a:pt x="5160058" y="4013766"/>
                  <a:pt x="5178924" y="4023128"/>
                  <a:pt x="5194528" y="4041853"/>
                </a:cubicBezTo>
                <a:cubicBezTo>
                  <a:pt x="5210132" y="4060577"/>
                  <a:pt x="5217933" y="4089610"/>
                  <a:pt x="5217933" y="4128950"/>
                </a:cubicBezTo>
                <a:cubicBezTo>
                  <a:pt x="5217933" y="4167344"/>
                  <a:pt x="5209800" y="4196235"/>
                  <a:pt x="5193535" y="4215621"/>
                </a:cubicBezTo>
                <a:cubicBezTo>
                  <a:pt x="5177269" y="4235008"/>
                  <a:pt x="5157977" y="4244701"/>
                  <a:pt x="5135659" y="4244701"/>
                </a:cubicBezTo>
                <a:cubicBezTo>
                  <a:pt x="5108234" y="4244701"/>
                  <a:pt x="5086484" y="4231556"/>
                  <a:pt x="5070408" y="4205266"/>
                </a:cubicBezTo>
                <a:cubicBezTo>
                  <a:pt x="5060572" y="4189190"/>
                  <a:pt x="5055655" y="4163089"/>
                  <a:pt x="5055655" y="4126964"/>
                </a:cubicBezTo>
                <a:cubicBezTo>
                  <a:pt x="5055655" y="4090272"/>
                  <a:pt x="5063788" y="4062232"/>
                  <a:pt x="5080053" y="4042846"/>
                </a:cubicBezTo>
                <a:cubicBezTo>
                  <a:pt x="5096319" y="4023459"/>
                  <a:pt x="5115611" y="4013766"/>
                  <a:pt x="5137929" y="4013766"/>
                </a:cubicBezTo>
                <a:close/>
                <a:moveTo>
                  <a:pt x="4166379" y="4013766"/>
                </a:moveTo>
                <a:cubicBezTo>
                  <a:pt x="4188507" y="4013766"/>
                  <a:pt x="4207374" y="4023128"/>
                  <a:pt x="4222977" y="4041853"/>
                </a:cubicBezTo>
                <a:cubicBezTo>
                  <a:pt x="4238581" y="4060577"/>
                  <a:pt x="4246383" y="4089610"/>
                  <a:pt x="4246383" y="4128950"/>
                </a:cubicBezTo>
                <a:cubicBezTo>
                  <a:pt x="4246383" y="4167344"/>
                  <a:pt x="4238250" y="4196235"/>
                  <a:pt x="4221985" y="4215621"/>
                </a:cubicBezTo>
                <a:cubicBezTo>
                  <a:pt x="4205719" y="4235008"/>
                  <a:pt x="4186427" y="4244701"/>
                  <a:pt x="4164109" y="4244701"/>
                </a:cubicBezTo>
                <a:cubicBezTo>
                  <a:pt x="4136684" y="4244701"/>
                  <a:pt x="4114934" y="4231556"/>
                  <a:pt x="4098857" y="4205266"/>
                </a:cubicBezTo>
                <a:cubicBezTo>
                  <a:pt x="4089022" y="4189190"/>
                  <a:pt x="4084105" y="4163089"/>
                  <a:pt x="4084105" y="4126964"/>
                </a:cubicBezTo>
                <a:cubicBezTo>
                  <a:pt x="4084105" y="4090272"/>
                  <a:pt x="4092237" y="4062232"/>
                  <a:pt x="4108503" y="4042846"/>
                </a:cubicBezTo>
                <a:cubicBezTo>
                  <a:pt x="4124769" y="4023459"/>
                  <a:pt x="4144060" y="4013766"/>
                  <a:pt x="4166379" y="4013766"/>
                </a:cubicBezTo>
                <a:close/>
                <a:moveTo>
                  <a:pt x="3333164" y="4013766"/>
                </a:moveTo>
                <a:cubicBezTo>
                  <a:pt x="3359076" y="4013766"/>
                  <a:pt x="3380164" y="4023601"/>
                  <a:pt x="3396430" y="4043271"/>
                </a:cubicBezTo>
                <a:cubicBezTo>
                  <a:pt x="3407022" y="4055943"/>
                  <a:pt x="3413452" y="4074952"/>
                  <a:pt x="3415722" y="4100296"/>
                </a:cubicBezTo>
                <a:lnTo>
                  <a:pt x="3247486" y="4100296"/>
                </a:lnTo>
                <a:cubicBezTo>
                  <a:pt x="3249188" y="4074006"/>
                  <a:pt x="3258030" y="4053012"/>
                  <a:pt x="3274012" y="4037314"/>
                </a:cubicBezTo>
                <a:cubicBezTo>
                  <a:pt x="3289994" y="4021615"/>
                  <a:pt x="3309711" y="4013766"/>
                  <a:pt x="3333164" y="4013766"/>
                </a:cubicBezTo>
                <a:close/>
                <a:moveTo>
                  <a:pt x="556687" y="4011780"/>
                </a:moveTo>
                <a:cubicBezTo>
                  <a:pt x="578627" y="4011780"/>
                  <a:pt x="597493" y="4021332"/>
                  <a:pt x="613286" y="4040434"/>
                </a:cubicBezTo>
                <a:cubicBezTo>
                  <a:pt x="629079" y="4059537"/>
                  <a:pt x="636975" y="4088286"/>
                  <a:pt x="636975" y="4126680"/>
                </a:cubicBezTo>
                <a:cubicBezTo>
                  <a:pt x="636975" y="4166966"/>
                  <a:pt x="628890" y="4196708"/>
                  <a:pt x="612719" y="4215905"/>
                </a:cubicBezTo>
                <a:cubicBezTo>
                  <a:pt x="596548" y="4235102"/>
                  <a:pt x="577114" y="4244701"/>
                  <a:pt x="554418" y="4244701"/>
                </a:cubicBezTo>
                <a:cubicBezTo>
                  <a:pt x="532100" y="4244701"/>
                  <a:pt x="513091" y="4235433"/>
                  <a:pt x="497393" y="4216898"/>
                </a:cubicBezTo>
                <a:cubicBezTo>
                  <a:pt x="481695" y="4198363"/>
                  <a:pt x="473846" y="4169709"/>
                  <a:pt x="473846" y="4130936"/>
                </a:cubicBezTo>
                <a:cubicBezTo>
                  <a:pt x="473846" y="4092163"/>
                  <a:pt x="482215" y="4062610"/>
                  <a:pt x="498954" y="4042278"/>
                </a:cubicBezTo>
                <a:cubicBezTo>
                  <a:pt x="515692" y="4021946"/>
                  <a:pt x="534937" y="4011780"/>
                  <a:pt x="556687" y="4011780"/>
                </a:cubicBezTo>
                <a:close/>
                <a:moveTo>
                  <a:pt x="5350850" y="3978587"/>
                </a:moveTo>
                <a:lnTo>
                  <a:pt x="5350850" y="4279880"/>
                </a:lnTo>
                <a:lnTo>
                  <a:pt x="5401917" y="4279880"/>
                </a:lnTo>
                <a:lnTo>
                  <a:pt x="5401917" y="3978587"/>
                </a:lnTo>
                <a:close/>
                <a:moveTo>
                  <a:pt x="2882703" y="3978587"/>
                </a:moveTo>
                <a:lnTo>
                  <a:pt x="2997320" y="4279880"/>
                </a:lnTo>
                <a:lnTo>
                  <a:pt x="3044982" y="4279880"/>
                </a:lnTo>
                <a:lnTo>
                  <a:pt x="3159031" y="3978587"/>
                </a:lnTo>
                <a:lnTo>
                  <a:pt x="3106546" y="3978587"/>
                </a:lnTo>
                <a:lnTo>
                  <a:pt x="3039592" y="4162427"/>
                </a:lnTo>
                <a:cubicBezTo>
                  <a:pt x="3031459" y="4184745"/>
                  <a:pt x="3025122" y="4203848"/>
                  <a:pt x="3020583" y="4219735"/>
                </a:cubicBezTo>
                <a:cubicBezTo>
                  <a:pt x="3014720" y="4198741"/>
                  <a:pt x="3008290" y="4178503"/>
                  <a:pt x="3001292" y="4159022"/>
                </a:cubicBezTo>
                <a:lnTo>
                  <a:pt x="2936607" y="3978587"/>
                </a:lnTo>
                <a:close/>
                <a:moveTo>
                  <a:pt x="4807554" y="3971778"/>
                </a:moveTo>
                <a:cubicBezTo>
                  <a:pt x="4770294" y="3971778"/>
                  <a:pt x="4738708" y="3982937"/>
                  <a:pt x="4712797" y="4005255"/>
                </a:cubicBezTo>
                <a:cubicBezTo>
                  <a:pt x="4681778" y="4032112"/>
                  <a:pt x="4666269" y="4073439"/>
                  <a:pt x="4666269" y="4129234"/>
                </a:cubicBezTo>
                <a:cubicBezTo>
                  <a:pt x="4666269" y="4180111"/>
                  <a:pt x="4679272" y="4219073"/>
                  <a:pt x="4705278" y="4246119"/>
                </a:cubicBezTo>
                <a:cubicBezTo>
                  <a:pt x="4731284" y="4273166"/>
                  <a:pt x="4765376" y="4286689"/>
                  <a:pt x="4807554" y="4286689"/>
                </a:cubicBezTo>
                <a:cubicBezTo>
                  <a:pt x="4833843" y="4286689"/>
                  <a:pt x="4858100" y="4280542"/>
                  <a:pt x="4880324" y="4268248"/>
                </a:cubicBezTo>
                <a:cubicBezTo>
                  <a:pt x="4902547" y="4255954"/>
                  <a:pt x="4919475" y="4238696"/>
                  <a:pt x="4931106" y="4216472"/>
                </a:cubicBezTo>
                <a:cubicBezTo>
                  <a:pt x="4942738" y="4194249"/>
                  <a:pt x="4948554" y="4163751"/>
                  <a:pt x="4948554" y="4124978"/>
                </a:cubicBezTo>
                <a:cubicBezTo>
                  <a:pt x="4948554" y="4077127"/>
                  <a:pt x="4935409" y="4039631"/>
                  <a:pt x="4909119" y="4012490"/>
                </a:cubicBezTo>
                <a:cubicBezTo>
                  <a:pt x="4882829" y="3985349"/>
                  <a:pt x="4848974" y="3971778"/>
                  <a:pt x="4807554" y="3971778"/>
                </a:cubicBezTo>
                <a:close/>
                <a:moveTo>
                  <a:pt x="3836003" y="3971778"/>
                </a:moveTo>
                <a:cubicBezTo>
                  <a:pt x="3798743" y="3971778"/>
                  <a:pt x="3767158" y="3982937"/>
                  <a:pt x="3741246" y="4005255"/>
                </a:cubicBezTo>
                <a:cubicBezTo>
                  <a:pt x="3710228" y="4032112"/>
                  <a:pt x="3694719" y="4073439"/>
                  <a:pt x="3694719" y="4129234"/>
                </a:cubicBezTo>
                <a:cubicBezTo>
                  <a:pt x="3694719" y="4180111"/>
                  <a:pt x="3707722" y="4219073"/>
                  <a:pt x="3733728" y="4246119"/>
                </a:cubicBezTo>
                <a:cubicBezTo>
                  <a:pt x="3759734" y="4273166"/>
                  <a:pt x="3793826" y="4286689"/>
                  <a:pt x="3836003" y="4286689"/>
                </a:cubicBezTo>
                <a:cubicBezTo>
                  <a:pt x="3862293" y="4286689"/>
                  <a:pt x="3886550" y="4280542"/>
                  <a:pt x="3908773" y="4268248"/>
                </a:cubicBezTo>
                <a:cubicBezTo>
                  <a:pt x="3930997" y="4255954"/>
                  <a:pt x="3947925" y="4238696"/>
                  <a:pt x="3959556" y="4216472"/>
                </a:cubicBezTo>
                <a:cubicBezTo>
                  <a:pt x="3971188" y="4194249"/>
                  <a:pt x="3977004" y="4163751"/>
                  <a:pt x="3977004" y="4124978"/>
                </a:cubicBezTo>
                <a:cubicBezTo>
                  <a:pt x="3977004" y="4077127"/>
                  <a:pt x="3963859" y="4039631"/>
                  <a:pt x="3937569" y="4012490"/>
                </a:cubicBezTo>
                <a:cubicBezTo>
                  <a:pt x="3911279" y="3985349"/>
                  <a:pt x="3877424" y="3971778"/>
                  <a:pt x="3836003" y="3971778"/>
                </a:cubicBezTo>
                <a:close/>
                <a:moveTo>
                  <a:pt x="3332597" y="3971778"/>
                </a:moveTo>
                <a:cubicBezTo>
                  <a:pt x="3290987" y="3971778"/>
                  <a:pt x="3257132" y="3985774"/>
                  <a:pt x="3231031" y="4013766"/>
                </a:cubicBezTo>
                <a:cubicBezTo>
                  <a:pt x="3204930" y="4041758"/>
                  <a:pt x="3191880" y="4081099"/>
                  <a:pt x="3191880" y="4131787"/>
                </a:cubicBezTo>
                <a:cubicBezTo>
                  <a:pt x="3191880" y="4180773"/>
                  <a:pt x="3204788" y="4218837"/>
                  <a:pt x="3230605" y="4245978"/>
                </a:cubicBezTo>
                <a:cubicBezTo>
                  <a:pt x="3256422" y="4273119"/>
                  <a:pt x="3291365" y="4286689"/>
                  <a:pt x="3335434" y="4286689"/>
                </a:cubicBezTo>
                <a:cubicBezTo>
                  <a:pt x="3370424" y="4286689"/>
                  <a:pt x="3399173" y="4278178"/>
                  <a:pt x="3421680" y="4261156"/>
                </a:cubicBezTo>
                <a:cubicBezTo>
                  <a:pt x="3444187" y="4244134"/>
                  <a:pt x="3459602" y="4220208"/>
                  <a:pt x="3467924" y="4189379"/>
                </a:cubicBezTo>
                <a:lnTo>
                  <a:pt x="3415154" y="4182854"/>
                </a:lnTo>
                <a:cubicBezTo>
                  <a:pt x="3407400" y="4204415"/>
                  <a:pt x="3396903" y="4220113"/>
                  <a:pt x="3383664" y="4229948"/>
                </a:cubicBezTo>
                <a:cubicBezTo>
                  <a:pt x="3370424" y="4239783"/>
                  <a:pt x="3354442" y="4244701"/>
                  <a:pt x="3335718" y="4244701"/>
                </a:cubicBezTo>
                <a:cubicBezTo>
                  <a:pt x="3310562" y="4244701"/>
                  <a:pt x="3289568" y="4235906"/>
                  <a:pt x="3272735" y="4218317"/>
                </a:cubicBezTo>
                <a:cubicBezTo>
                  <a:pt x="3255902" y="4200727"/>
                  <a:pt x="3246540" y="4175383"/>
                  <a:pt x="3244649" y="4142284"/>
                </a:cubicBezTo>
                <a:lnTo>
                  <a:pt x="3469342" y="4142284"/>
                </a:lnTo>
                <a:cubicBezTo>
                  <a:pt x="3469531" y="4136232"/>
                  <a:pt x="3469626" y="4131692"/>
                  <a:pt x="3469626" y="4128666"/>
                </a:cubicBezTo>
                <a:cubicBezTo>
                  <a:pt x="3469626" y="4078923"/>
                  <a:pt x="3456859" y="4040340"/>
                  <a:pt x="3431326" y="4012915"/>
                </a:cubicBezTo>
                <a:cubicBezTo>
                  <a:pt x="3405792" y="3985490"/>
                  <a:pt x="3372883" y="3971778"/>
                  <a:pt x="3332597" y="3971778"/>
                </a:cubicBezTo>
                <a:close/>
                <a:moveTo>
                  <a:pt x="2712053" y="3971778"/>
                </a:moveTo>
                <a:cubicBezTo>
                  <a:pt x="2674794" y="3971778"/>
                  <a:pt x="2643208" y="3982937"/>
                  <a:pt x="2617296" y="4005255"/>
                </a:cubicBezTo>
                <a:cubicBezTo>
                  <a:pt x="2586278" y="4032112"/>
                  <a:pt x="2570769" y="4073439"/>
                  <a:pt x="2570769" y="4129234"/>
                </a:cubicBezTo>
                <a:cubicBezTo>
                  <a:pt x="2570769" y="4180111"/>
                  <a:pt x="2583772" y="4219073"/>
                  <a:pt x="2609778" y="4246119"/>
                </a:cubicBezTo>
                <a:cubicBezTo>
                  <a:pt x="2635784" y="4273166"/>
                  <a:pt x="2669876" y="4286689"/>
                  <a:pt x="2712053" y="4286689"/>
                </a:cubicBezTo>
                <a:cubicBezTo>
                  <a:pt x="2738343" y="4286689"/>
                  <a:pt x="2762600" y="4280542"/>
                  <a:pt x="2784823" y="4268248"/>
                </a:cubicBezTo>
                <a:cubicBezTo>
                  <a:pt x="2807047" y="4255954"/>
                  <a:pt x="2823974" y="4238696"/>
                  <a:pt x="2835606" y="4216472"/>
                </a:cubicBezTo>
                <a:cubicBezTo>
                  <a:pt x="2847238" y="4194249"/>
                  <a:pt x="2853054" y="4163751"/>
                  <a:pt x="2853054" y="4124978"/>
                </a:cubicBezTo>
                <a:cubicBezTo>
                  <a:pt x="2853054" y="4077127"/>
                  <a:pt x="2839909" y="4039631"/>
                  <a:pt x="2813619" y="4012490"/>
                </a:cubicBezTo>
                <a:cubicBezTo>
                  <a:pt x="2787329" y="3985349"/>
                  <a:pt x="2753474" y="3971778"/>
                  <a:pt x="2712053" y="3971778"/>
                </a:cubicBezTo>
                <a:close/>
                <a:moveTo>
                  <a:pt x="2241031" y="3971778"/>
                </a:moveTo>
                <a:cubicBezTo>
                  <a:pt x="2220983" y="3971778"/>
                  <a:pt x="2203109" y="3976270"/>
                  <a:pt x="2187411" y="3985254"/>
                </a:cubicBezTo>
                <a:cubicBezTo>
                  <a:pt x="2171713" y="3994238"/>
                  <a:pt x="2159135" y="4006106"/>
                  <a:pt x="2149678" y="4020859"/>
                </a:cubicBezTo>
                <a:lnTo>
                  <a:pt x="2149678" y="3978587"/>
                </a:lnTo>
                <a:lnTo>
                  <a:pt x="2104002" y="3978587"/>
                </a:lnTo>
                <a:lnTo>
                  <a:pt x="2104002" y="4279880"/>
                </a:lnTo>
                <a:lnTo>
                  <a:pt x="2155069" y="4279880"/>
                </a:lnTo>
                <a:lnTo>
                  <a:pt x="2155069" y="4123560"/>
                </a:lnTo>
                <a:cubicBezTo>
                  <a:pt x="2155069" y="4096135"/>
                  <a:pt x="2157811" y="4075141"/>
                  <a:pt x="2163296" y="4060577"/>
                </a:cubicBezTo>
                <a:cubicBezTo>
                  <a:pt x="2168781" y="4046014"/>
                  <a:pt x="2177623" y="4034949"/>
                  <a:pt x="2189822" y="4027384"/>
                </a:cubicBezTo>
                <a:cubicBezTo>
                  <a:pt x="2202022" y="4019819"/>
                  <a:pt x="2215308" y="4016036"/>
                  <a:pt x="2229683" y="4016036"/>
                </a:cubicBezTo>
                <a:cubicBezTo>
                  <a:pt x="2248597" y="4016036"/>
                  <a:pt x="2262214" y="4021710"/>
                  <a:pt x="2270536" y="4033058"/>
                </a:cubicBezTo>
                <a:cubicBezTo>
                  <a:pt x="2278858" y="4044406"/>
                  <a:pt x="2283019" y="4061428"/>
                  <a:pt x="2283019" y="4084125"/>
                </a:cubicBezTo>
                <a:lnTo>
                  <a:pt x="2283019" y="4279880"/>
                </a:lnTo>
                <a:lnTo>
                  <a:pt x="2334086" y="4279880"/>
                </a:lnTo>
                <a:lnTo>
                  <a:pt x="2334086" y="4104835"/>
                </a:lnTo>
                <a:cubicBezTo>
                  <a:pt x="2334086" y="4073817"/>
                  <a:pt x="2341084" y="4051262"/>
                  <a:pt x="2355080" y="4037172"/>
                </a:cubicBezTo>
                <a:cubicBezTo>
                  <a:pt x="2369076" y="4023081"/>
                  <a:pt x="2386666" y="4016036"/>
                  <a:pt x="2407849" y="4016036"/>
                </a:cubicBezTo>
                <a:cubicBezTo>
                  <a:pt x="2419575" y="4016036"/>
                  <a:pt x="2429788" y="4018778"/>
                  <a:pt x="2438489" y="4024263"/>
                </a:cubicBezTo>
                <a:cubicBezTo>
                  <a:pt x="2447189" y="4029748"/>
                  <a:pt x="2453194" y="4036983"/>
                  <a:pt x="2456504" y="4045967"/>
                </a:cubicBezTo>
                <a:cubicBezTo>
                  <a:pt x="2459814" y="4054950"/>
                  <a:pt x="2461469" y="4069656"/>
                  <a:pt x="2461469" y="4090082"/>
                </a:cubicBezTo>
                <a:lnTo>
                  <a:pt x="2461469" y="4279880"/>
                </a:lnTo>
                <a:lnTo>
                  <a:pt x="2512252" y="4279880"/>
                </a:lnTo>
                <a:lnTo>
                  <a:pt x="2512252" y="4073060"/>
                </a:lnTo>
                <a:cubicBezTo>
                  <a:pt x="2512252" y="4038638"/>
                  <a:pt x="2504214" y="4013152"/>
                  <a:pt x="2488137" y="3996602"/>
                </a:cubicBezTo>
                <a:cubicBezTo>
                  <a:pt x="2472060" y="3980053"/>
                  <a:pt x="2449080" y="3971778"/>
                  <a:pt x="2419197" y="3971778"/>
                </a:cubicBezTo>
                <a:cubicBezTo>
                  <a:pt x="2380992" y="3971778"/>
                  <a:pt x="2349973" y="3989368"/>
                  <a:pt x="2326142" y="4024547"/>
                </a:cubicBezTo>
                <a:cubicBezTo>
                  <a:pt x="2320279" y="4007903"/>
                  <a:pt x="2310208" y="3994947"/>
                  <a:pt x="2295928" y="3985680"/>
                </a:cubicBezTo>
                <a:cubicBezTo>
                  <a:pt x="2281648" y="3976412"/>
                  <a:pt x="2263349" y="3971778"/>
                  <a:pt x="2241031" y="3971778"/>
                </a:cubicBezTo>
                <a:close/>
                <a:moveTo>
                  <a:pt x="1907535" y="3971778"/>
                </a:moveTo>
                <a:cubicBezTo>
                  <a:pt x="1881624" y="3971778"/>
                  <a:pt x="1858832" y="3975324"/>
                  <a:pt x="1839162" y="3982417"/>
                </a:cubicBezTo>
                <a:cubicBezTo>
                  <a:pt x="1819492" y="3989510"/>
                  <a:pt x="1804456" y="3999628"/>
                  <a:pt x="1794054" y="4012773"/>
                </a:cubicBezTo>
                <a:cubicBezTo>
                  <a:pt x="1783651" y="4025918"/>
                  <a:pt x="1776180" y="4043177"/>
                  <a:pt x="1771641" y="4064549"/>
                </a:cubicBezTo>
                <a:lnTo>
                  <a:pt x="1821573" y="4071358"/>
                </a:lnTo>
                <a:cubicBezTo>
                  <a:pt x="1827058" y="4049986"/>
                  <a:pt x="1835522" y="4035091"/>
                  <a:pt x="1846964" y="4026675"/>
                </a:cubicBezTo>
                <a:cubicBezTo>
                  <a:pt x="1858407" y="4018258"/>
                  <a:pt x="1876138" y="4014050"/>
                  <a:pt x="1900159" y="4014050"/>
                </a:cubicBezTo>
                <a:cubicBezTo>
                  <a:pt x="1925881" y="4014050"/>
                  <a:pt x="1945268" y="4019819"/>
                  <a:pt x="1958318" y="4031356"/>
                </a:cubicBezTo>
                <a:cubicBezTo>
                  <a:pt x="1967964" y="4039867"/>
                  <a:pt x="1972787" y="4054525"/>
                  <a:pt x="1972787" y="4075330"/>
                </a:cubicBezTo>
                <a:cubicBezTo>
                  <a:pt x="1972787" y="4077221"/>
                  <a:pt x="1972692" y="4081666"/>
                  <a:pt x="1972503" y="4088664"/>
                </a:cubicBezTo>
                <a:cubicBezTo>
                  <a:pt x="1953022" y="4095473"/>
                  <a:pt x="1922666" y="4101336"/>
                  <a:pt x="1881434" y="4106254"/>
                </a:cubicBezTo>
                <a:cubicBezTo>
                  <a:pt x="1861197" y="4108712"/>
                  <a:pt x="1846066" y="4111266"/>
                  <a:pt x="1836042" y="4113914"/>
                </a:cubicBezTo>
                <a:cubicBezTo>
                  <a:pt x="1822424" y="4117696"/>
                  <a:pt x="1810177" y="4123276"/>
                  <a:pt x="1799302" y="4130652"/>
                </a:cubicBezTo>
                <a:cubicBezTo>
                  <a:pt x="1788427" y="4138028"/>
                  <a:pt x="1779632" y="4147816"/>
                  <a:pt x="1772918" y="4160015"/>
                </a:cubicBezTo>
                <a:cubicBezTo>
                  <a:pt x="1766203" y="4172215"/>
                  <a:pt x="1762846" y="4185691"/>
                  <a:pt x="1762846" y="4200443"/>
                </a:cubicBezTo>
                <a:cubicBezTo>
                  <a:pt x="1762846" y="4225598"/>
                  <a:pt x="1771736" y="4246261"/>
                  <a:pt x="1789514" y="4262432"/>
                </a:cubicBezTo>
                <a:cubicBezTo>
                  <a:pt x="1807293" y="4278604"/>
                  <a:pt x="1832732" y="4286689"/>
                  <a:pt x="1865830" y="4286689"/>
                </a:cubicBezTo>
                <a:cubicBezTo>
                  <a:pt x="1885879" y="4286689"/>
                  <a:pt x="1904651" y="4283379"/>
                  <a:pt x="1922146" y="4276759"/>
                </a:cubicBezTo>
                <a:cubicBezTo>
                  <a:pt x="1939641" y="4270140"/>
                  <a:pt x="1957845" y="4258792"/>
                  <a:pt x="1976759" y="4242715"/>
                </a:cubicBezTo>
                <a:cubicBezTo>
                  <a:pt x="1978272" y="4256900"/>
                  <a:pt x="1981676" y="4269289"/>
                  <a:pt x="1986972" y="4279880"/>
                </a:cubicBezTo>
                <a:lnTo>
                  <a:pt x="2040308" y="4279880"/>
                </a:lnTo>
                <a:cubicBezTo>
                  <a:pt x="2033878" y="4268343"/>
                  <a:pt x="2029575" y="4256286"/>
                  <a:pt x="2027400" y="4243708"/>
                </a:cubicBezTo>
                <a:cubicBezTo>
                  <a:pt x="2025225" y="4231130"/>
                  <a:pt x="2024137" y="4201105"/>
                  <a:pt x="2024137" y="4153632"/>
                </a:cubicBezTo>
                <a:lnTo>
                  <a:pt x="2024137" y="4085543"/>
                </a:lnTo>
                <a:cubicBezTo>
                  <a:pt x="2024137" y="4062847"/>
                  <a:pt x="2023286" y="4047149"/>
                  <a:pt x="2021584" y="4038448"/>
                </a:cubicBezTo>
                <a:cubicBezTo>
                  <a:pt x="2018558" y="4024452"/>
                  <a:pt x="2013262" y="4012868"/>
                  <a:pt x="2005696" y="4003695"/>
                </a:cubicBezTo>
                <a:cubicBezTo>
                  <a:pt x="1998131" y="3994522"/>
                  <a:pt x="1986310" y="3986909"/>
                  <a:pt x="1970234" y="3980857"/>
                </a:cubicBezTo>
                <a:cubicBezTo>
                  <a:pt x="1954157" y="3974804"/>
                  <a:pt x="1933258" y="3971778"/>
                  <a:pt x="1907535" y="3971778"/>
                </a:cubicBezTo>
                <a:close/>
                <a:moveTo>
                  <a:pt x="1700297" y="3971778"/>
                </a:moveTo>
                <a:cubicBezTo>
                  <a:pt x="1688381" y="3971778"/>
                  <a:pt x="1677458" y="3975183"/>
                  <a:pt x="1667529" y="3981991"/>
                </a:cubicBezTo>
                <a:cubicBezTo>
                  <a:pt x="1657599" y="3988800"/>
                  <a:pt x="1646771" y="4002891"/>
                  <a:pt x="1635045" y="4024263"/>
                </a:cubicBezTo>
                <a:lnTo>
                  <a:pt x="1635045" y="3978587"/>
                </a:lnTo>
                <a:lnTo>
                  <a:pt x="1589085" y="3978587"/>
                </a:lnTo>
                <a:lnTo>
                  <a:pt x="1589085" y="4279880"/>
                </a:lnTo>
                <a:lnTo>
                  <a:pt x="1640151" y="4279880"/>
                </a:lnTo>
                <a:lnTo>
                  <a:pt x="1640151" y="4122141"/>
                </a:lnTo>
                <a:cubicBezTo>
                  <a:pt x="1640151" y="4100580"/>
                  <a:pt x="1642988" y="4080720"/>
                  <a:pt x="1648662" y="4062563"/>
                </a:cubicBezTo>
                <a:cubicBezTo>
                  <a:pt x="1652445" y="4050648"/>
                  <a:pt x="1658781" y="4041333"/>
                  <a:pt x="1667671" y="4034618"/>
                </a:cubicBezTo>
                <a:cubicBezTo>
                  <a:pt x="1676560" y="4027904"/>
                  <a:pt x="1686584" y="4024547"/>
                  <a:pt x="1697743" y="4024547"/>
                </a:cubicBezTo>
                <a:cubicBezTo>
                  <a:pt x="1710226" y="4024547"/>
                  <a:pt x="1722709" y="4028235"/>
                  <a:pt x="1735192" y="4035611"/>
                </a:cubicBezTo>
                <a:lnTo>
                  <a:pt x="1752782" y="3988233"/>
                </a:lnTo>
                <a:cubicBezTo>
                  <a:pt x="1735003" y="3977263"/>
                  <a:pt x="1717508" y="3971778"/>
                  <a:pt x="1700297" y="3971778"/>
                </a:cubicBezTo>
                <a:close/>
                <a:moveTo>
                  <a:pt x="1376730" y="3971778"/>
                </a:moveTo>
                <a:cubicBezTo>
                  <a:pt x="1350062" y="3971778"/>
                  <a:pt x="1326846" y="3978398"/>
                  <a:pt x="1307081" y="3991637"/>
                </a:cubicBezTo>
                <a:cubicBezTo>
                  <a:pt x="1287316" y="4004877"/>
                  <a:pt x="1272233" y="4023649"/>
                  <a:pt x="1261830" y="4047953"/>
                </a:cubicBezTo>
                <a:cubicBezTo>
                  <a:pt x="1251428" y="4072256"/>
                  <a:pt x="1246226" y="4098783"/>
                  <a:pt x="1246226" y="4127531"/>
                </a:cubicBezTo>
                <a:cubicBezTo>
                  <a:pt x="1246226" y="4169330"/>
                  <a:pt x="1257575" y="4205172"/>
                  <a:pt x="1280271" y="4235055"/>
                </a:cubicBezTo>
                <a:cubicBezTo>
                  <a:pt x="1302967" y="4264938"/>
                  <a:pt x="1335026" y="4279880"/>
                  <a:pt x="1376446" y="4279880"/>
                </a:cubicBezTo>
                <a:cubicBezTo>
                  <a:pt x="1409734" y="4279880"/>
                  <a:pt x="1437537" y="4266735"/>
                  <a:pt x="1459855" y="4240445"/>
                </a:cubicBezTo>
                <a:cubicBezTo>
                  <a:pt x="1460044" y="4273733"/>
                  <a:pt x="1458815" y="4295578"/>
                  <a:pt x="1456167" y="4305981"/>
                </a:cubicBezTo>
                <a:cubicBezTo>
                  <a:pt x="1451628" y="4323003"/>
                  <a:pt x="1442928" y="4336243"/>
                  <a:pt x="1430066" y="4345699"/>
                </a:cubicBezTo>
                <a:cubicBezTo>
                  <a:pt x="1417205" y="4355156"/>
                  <a:pt x="1398954" y="4359885"/>
                  <a:pt x="1375312" y="4359885"/>
                </a:cubicBezTo>
                <a:cubicBezTo>
                  <a:pt x="1353372" y="4359885"/>
                  <a:pt x="1336066" y="4355156"/>
                  <a:pt x="1323394" y="4345699"/>
                </a:cubicBezTo>
                <a:cubicBezTo>
                  <a:pt x="1313937" y="4338701"/>
                  <a:pt x="1308169" y="4327542"/>
                  <a:pt x="1306088" y="4312222"/>
                </a:cubicBezTo>
                <a:lnTo>
                  <a:pt x="1256440" y="4304846"/>
                </a:lnTo>
                <a:cubicBezTo>
                  <a:pt x="1255683" y="4337377"/>
                  <a:pt x="1266370" y="4361729"/>
                  <a:pt x="1288498" y="4377900"/>
                </a:cubicBezTo>
                <a:cubicBezTo>
                  <a:pt x="1310627" y="4394071"/>
                  <a:pt x="1339660" y="4402156"/>
                  <a:pt x="1375595" y="4402156"/>
                </a:cubicBezTo>
                <a:cubicBezTo>
                  <a:pt x="1405857" y="4402156"/>
                  <a:pt x="1431343" y="4396482"/>
                  <a:pt x="1452054" y="4385134"/>
                </a:cubicBezTo>
                <a:cubicBezTo>
                  <a:pt x="1472764" y="4373786"/>
                  <a:pt x="1487895" y="4358324"/>
                  <a:pt x="1497446" y="4338749"/>
                </a:cubicBezTo>
                <a:cubicBezTo>
                  <a:pt x="1506998" y="4319173"/>
                  <a:pt x="1511773" y="4285932"/>
                  <a:pt x="1511773" y="4239027"/>
                </a:cubicBezTo>
                <a:lnTo>
                  <a:pt x="1511773" y="3978587"/>
                </a:lnTo>
                <a:lnTo>
                  <a:pt x="1464678" y="3978587"/>
                </a:lnTo>
                <a:lnTo>
                  <a:pt x="1464678" y="4014901"/>
                </a:lnTo>
                <a:cubicBezTo>
                  <a:pt x="1441604" y="3986152"/>
                  <a:pt x="1412288" y="3971778"/>
                  <a:pt x="1376730" y="3971778"/>
                </a:cubicBezTo>
                <a:close/>
                <a:moveTo>
                  <a:pt x="1064228" y="3971778"/>
                </a:moveTo>
                <a:cubicBezTo>
                  <a:pt x="1026969" y="3971778"/>
                  <a:pt x="995383" y="3982937"/>
                  <a:pt x="969471" y="4005255"/>
                </a:cubicBezTo>
                <a:cubicBezTo>
                  <a:pt x="938453" y="4032112"/>
                  <a:pt x="922944" y="4073439"/>
                  <a:pt x="922944" y="4129234"/>
                </a:cubicBezTo>
                <a:cubicBezTo>
                  <a:pt x="922944" y="4180111"/>
                  <a:pt x="935947" y="4219073"/>
                  <a:pt x="961953" y="4246119"/>
                </a:cubicBezTo>
                <a:cubicBezTo>
                  <a:pt x="987959" y="4273166"/>
                  <a:pt x="1022051" y="4286689"/>
                  <a:pt x="1064228" y="4286689"/>
                </a:cubicBezTo>
                <a:cubicBezTo>
                  <a:pt x="1090518" y="4286689"/>
                  <a:pt x="1114775" y="4280542"/>
                  <a:pt x="1136998" y="4268248"/>
                </a:cubicBezTo>
                <a:cubicBezTo>
                  <a:pt x="1159222" y="4255954"/>
                  <a:pt x="1176149" y="4238696"/>
                  <a:pt x="1187781" y="4216472"/>
                </a:cubicBezTo>
                <a:cubicBezTo>
                  <a:pt x="1199413" y="4194249"/>
                  <a:pt x="1205229" y="4163751"/>
                  <a:pt x="1205229" y="4124978"/>
                </a:cubicBezTo>
                <a:cubicBezTo>
                  <a:pt x="1205229" y="4077127"/>
                  <a:pt x="1192084" y="4039631"/>
                  <a:pt x="1165794" y="4012490"/>
                </a:cubicBezTo>
                <a:cubicBezTo>
                  <a:pt x="1139504" y="3985349"/>
                  <a:pt x="1105649" y="3971778"/>
                  <a:pt x="1064228" y="3971778"/>
                </a:cubicBezTo>
                <a:close/>
                <a:moveTo>
                  <a:pt x="862096" y="3971778"/>
                </a:moveTo>
                <a:cubicBezTo>
                  <a:pt x="850181" y="3971778"/>
                  <a:pt x="839258" y="3975183"/>
                  <a:pt x="829329" y="3981991"/>
                </a:cubicBezTo>
                <a:cubicBezTo>
                  <a:pt x="819399" y="3988800"/>
                  <a:pt x="808571" y="4002891"/>
                  <a:pt x="796845" y="4024263"/>
                </a:cubicBezTo>
                <a:lnTo>
                  <a:pt x="796845" y="3978587"/>
                </a:lnTo>
                <a:lnTo>
                  <a:pt x="750885" y="3978587"/>
                </a:lnTo>
                <a:lnTo>
                  <a:pt x="750885" y="4279880"/>
                </a:lnTo>
                <a:lnTo>
                  <a:pt x="801951" y="4279880"/>
                </a:lnTo>
                <a:lnTo>
                  <a:pt x="801951" y="4122141"/>
                </a:lnTo>
                <a:cubicBezTo>
                  <a:pt x="801951" y="4100580"/>
                  <a:pt x="804788" y="4080720"/>
                  <a:pt x="810462" y="4062563"/>
                </a:cubicBezTo>
                <a:cubicBezTo>
                  <a:pt x="814245" y="4050648"/>
                  <a:pt x="820581" y="4041333"/>
                  <a:pt x="829471" y="4034618"/>
                </a:cubicBezTo>
                <a:cubicBezTo>
                  <a:pt x="838360" y="4027904"/>
                  <a:pt x="848384" y="4024547"/>
                  <a:pt x="859543" y="4024547"/>
                </a:cubicBezTo>
                <a:cubicBezTo>
                  <a:pt x="872026" y="4024547"/>
                  <a:pt x="884509" y="4028235"/>
                  <a:pt x="896992" y="4035611"/>
                </a:cubicBezTo>
                <a:lnTo>
                  <a:pt x="914582" y="3988233"/>
                </a:lnTo>
                <a:cubicBezTo>
                  <a:pt x="896803" y="3977263"/>
                  <a:pt x="879308" y="3971778"/>
                  <a:pt x="862096" y="3971778"/>
                </a:cubicBezTo>
                <a:close/>
                <a:moveTo>
                  <a:pt x="561510" y="3971778"/>
                </a:moveTo>
                <a:cubicBezTo>
                  <a:pt x="541840" y="3971778"/>
                  <a:pt x="525102" y="3975608"/>
                  <a:pt x="511295" y="3983268"/>
                </a:cubicBezTo>
                <a:cubicBezTo>
                  <a:pt x="497488" y="3990928"/>
                  <a:pt x="485099" y="4002418"/>
                  <a:pt x="474129" y="4017738"/>
                </a:cubicBezTo>
                <a:lnTo>
                  <a:pt x="474129" y="3978587"/>
                </a:lnTo>
                <a:lnTo>
                  <a:pt x="427602" y="3978587"/>
                </a:lnTo>
                <a:lnTo>
                  <a:pt x="427602" y="4395348"/>
                </a:lnTo>
                <a:lnTo>
                  <a:pt x="478669" y="4395348"/>
                </a:lnTo>
                <a:lnTo>
                  <a:pt x="478669" y="4248673"/>
                </a:lnTo>
                <a:cubicBezTo>
                  <a:pt x="487369" y="4259643"/>
                  <a:pt x="498481" y="4268721"/>
                  <a:pt x="512004" y="4275908"/>
                </a:cubicBezTo>
                <a:cubicBezTo>
                  <a:pt x="525527" y="4283095"/>
                  <a:pt x="540800" y="4286689"/>
                  <a:pt x="557822" y="4286689"/>
                </a:cubicBezTo>
                <a:cubicBezTo>
                  <a:pt x="581086" y="4286689"/>
                  <a:pt x="603262" y="4280117"/>
                  <a:pt x="624350" y="4266972"/>
                </a:cubicBezTo>
                <a:cubicBezTo>
                  <a:pt x="645439" y="4253827"/>
                  <a:pt x="661516" y="4234913"/>
                  <a:pt x="672580" y="4210231"/>
                </a:cubicBezTo>
                <a:cubicBezTo>
                  <a:pt x="683645" y="4185549"/>
                  <a:pt x="689177" y="4157793"/>
                  <a:pt x="689177" y="4126964"/>
                </a:cubicBezTo>
                <a:cubicBezTo>
                  <a:pt x="689177" y="4098215"/>
                  <a:pt x="684165" y="4071784"/>
                  <a:pt x="674141" y="4047669"/>
                </a:cubicBezTo>
                <a:cubicBezTo>
                  <a:pt x="664116" y="4023554"/>
                  <a:pt x="649269" y="4004877"/>
                  <a:pt x="629599" y="3991637"/>
                </a:cubicBezTo>
                <a:cubicBezTo>
                  <a:pt x="609929" y="3978398"/>
                  <a:pt x="587233" y="3971778"/>
                  <a:pt x="561510" y="3971778"/>
                </a:cubicBezTo>
                <a:close/>
                <a:moveTo>
                  <a:pt x="7930335" y="3904540"/>
                </a:moveTo>
                <a:cubicBezTo>
                  <a:pt x="7954166" y="3904540"/>
                  <a:pt x="7974073" y="3915794"/>
                  <a:pt x="7990054" y="3938301"/>
                </a:cubicBezTo>
                <a:cubicBezTo>
                  <a:pt x="8006037" y="3960808"/>
                  <a:pt x="8014027" y="4006295"/>
                  <a:pt x="8014027" y="4074763"/>
                </a:cubicBezTo>
                <a:cubicBezTo>
                  <a:pt x="8014027" y="4142851"/>
                  <a:pt x="8006037" y="4188244"/>
                  <a:pt x="7990054" y="4210940"/>
                </a:cubicBezTo>
                <a:cubicBezTo>
                  <a:pt x="7974073" y="4233637"/>
                  <a:pt x="7954355" y="4244985"/>
                  <a:pt x="7930902" y="4244985"/>
                </a:cubicBezTo>
                <a:cubicBezTo>
                  <a:pt x="7907450" y="4244985"/>
                  <a:pt x="7887732" y="4233684"/>
                  <a:pt x="7871750" y="4211082"/>
                </a:cubicBezTo>
                <a:cubicBezTo>
                  <a:pt x="7855768" y="4188480"/>
                  <a:pt x="7847777" y="4143040"/>
                  <a:pt x="7847777" y="4074763"/>
                </a:cubicBezTo>
                <a:cubicBezTo>
                  <a:pt x="7847777" y="4006485"/>
                  <a:pt x="7856572" y="3959673"/>
                  <a:pt x="7874161" y="3934329"/>
                </a:cubicBezTo>
                <a:cubicBezTo>
                  <a:pt x="7888158" y="3914470"/>
                  <a:pt x="7906882" y="3904540"/>
                  <a:pt x="7930335" y="3904540"/>
                </a:cubicBezTo>
                <a:close/>
                <a:moveTo>
                  <a:pt x="6111060" y="3904540"/>
                </a:moveTo>
                <a:cubicBezTo>
                  <a:pt x="6134891" y="3904540"/>
                  <a:pt x="6154797" y="3915794"/>
                  <a:pt x="6170779" y="3938301"/>
                </a:cubicBezTo>
                <a:cubicBezTo>
                  <a:pt x="6186762" y="3960808"/>
                  <a:pt x="6194752" y="4006295"/>
                  <a:pt x="6194752" y="4074763"/>
                </a:cubicBezTo>
                <a:cubicBezTo>
                  <a:pt x="6194752" y="4142851"/>
                  <a:pt x="6186762" y="4188244"/>
                  <a:pt x="6170779" y="4210940"/>
                </a:cubicBezTo>
                <a:cubicBezTo>
                  <a:pt x="6154797" y="4233637"/>
                  <a:pt x="6135080" y="4244985"/>
                  <a:pt x="6111627" y="4244985"/>
                </a:cubicBezTo>
                <a:cubicBezTo>
                  <a:pt x="6088175" y="4244985"/>
                  <a:pt x="6068457" y="4233684"/>
                  <a:pt x="6052475" y="4211082"/>
                </a:cubicBezTo>
                <a:cubicBezTo>
                  <a:pt x="6036493" y="4188480"/>
                  <a:pt x="6028502" y="4143040"/>
                  <a:pt x="6028502" y="4074763"/>
                </a:cubicBezTo>
                <a:cubicBezTo>
                  <a:pt x="6028502" y="4006485"/>
                  <a:pt x="6037297" y="3959673"/>
                  <a:pt x="6054886" y="3934329"/>
                </a:cubicBezTo>
                <a:cubicBezTo>
                  <a:pt x="6068883" y="3914470"/>
                  <a:pt x="6087607" y="3904540"/>
                  <a:pt x="6111060" y="3904540"/>
                </a:cubicBezTo>
                <a:close/>
                <a:moveTo>
                  <a:pt x="8446396" y="3869361"/>
                </a:moveTo>
                <a:lnTo>
                  <a:pt x="8446396" y="3918442"/>
                </a:lnTo>
                <a:lnTo>
                  <a:pt x="8650095" y="3918442"/>
                </a:lnTo>
                <a:cubicBezTo>
                  <a:pt x="8624184" y="3947947"/>
                  <a:pt x="8599738" y="3984214"/>
                  <a:pt x="8576758" y="4027242"/>
                </a:cubicBezTo>
                <a:cubicBezTo>
                  <a:pt x="8553778" y="4070270"/>
                  <a:pt x="8536141" y="4114954"/>
                  <a:pt x="8523847" y="4161292"/>
                </a:cubicBezTo>
                <a:cubicBezTo>
                  <a:pt x="8511554" y="4207630"/>
                  <a:pt x="8505123" y="4247160"/>
                  <a:pt x="8504556" y="4279880"/>
                </a:cubicBezTo>
                <a:lnTo>
                  <a:pt x="8557041" y="4279880"/>
                </a:lnTo>
                <a:cubicBezTo>
                  <a:pt x="8559878" y="4238459"/>
                  <a:pt x="8566403" y="4200349"/>
                  <a:pt x="8576616" y="4165548"/>
                </a:cubicBezTo>
                <a:cubicBezTo>
                  <a:pt x="8590801" y="4116183"/>
                  <a:pt x="8610897" y="4068143"/>
                  <a:pt x="8636903" y="4021426"/>
                </a:cubicBezTo>
                <a:cubicBezTo>
                  <a:pt x="8662910" y="3974710"/>
                  <a:pt x="8689152" y="3937261"/>
                  <a:pt x="8715631" y="3909080"/>
                </a:cubicBezTo>
                <a:lnTo>
                  <a:pt x="8715631" y="3869361"/>
                </a:lnTo>
                <a:close/>
                <a:moveTo>
                  <a:pt x="5008844" y="3863971"/>
                </a:moveTo>
                <a:lnTo>
                  <a:pt x="5008844" y="4279880"/>
                </a:lnTo>
                <a:lnTo>
                  <a:pt x="5056222" y="4279880"/>
                </a:lnTo>
                <a:lnTo>
                  <a:pt x="5056222" y="4242148"/>
                </a:lnTo>
                <a:cubicBezTo>
                  <a:pt x="5076460" y="4271842"/>
                  <a:pt x="5104357" y="4286689"/>
                  <a:pt x="5139915" y="4286689"/>
                </a:cubicBezTo>
                <a:cubicBezTo>
                  <a:pt x="5175662" y="4286689"/>
                  <a:pt x="5206302" y="4272598"/>
                  <a:pt x="5231835" y="4244417"/>
                </a:cubicBezTo>
                <a:cubicBezTo>
                  <a:pt x="5257368" y="4216236"/>
                  <a:pt x="5270134" y="4176328"/>
                  <a:pt x="5270134" y="4124694"/>
                </a:cubicBezTo>
                <a:cubicBezTo>
                  <a:pt x="5270134" y="4102944"/>
                  <a:pt x="5267108" y="4082517"/>
                  <a:pt x="5261056" y="4063414"/>
                </a:cubicBezTo>
                <a:cubicBezTo>
                  <a:pt x="5255004" y="4044312"/>
                  <a:pt x="5246635" y="4027999"/>
                  <a:pt x="5235949" y="4014476"/>
                </a:cubicBezTo>
                <a:cubicBezTo>
                  <a:pt x="5225262" y="4000952"/>
                  <a:pt x="5211644" y="3990455"/>
                  <a:pt x="5195095" y="3982984"/>
                </a:cubicBezTo>
                <a:cubicBezTo>
                  <a:pt x="5178546" y="3975514"/>
                  <a:pt x="5161003" y="3971778"/>
                  <a:pt x="5142468" y="3971778"/>
                </a:cubicBezTo>
                <a:cubicBezTo>
                  <a:pt x="5108991" y="3971778"/>
                  <a:pt x="5081472" y="3985301"/>
                  <a:pt x="5059911" y="4012348"/>
                </a:cubicBezTo>
                <a:lnTo>
                  <a:pt x="5059911" y="3863971"/>
                </a:lnTo>
                <a:close/>
                <a:moveTo>
                  <a:pt x="4553495" y="3863971"/>
                </a:moveTo>
                <a:lnTo>
                  <a:pt x="4553495" y="4013199"/>
                </a:lnTo>
                <a:cubicBezTo>
                  <a:pt x="4544605" y="4000905"/>
                  <a:pt x="4533068" y="3990928"/>
                  <a:pt x="4518883" y="3983268"/>
                </a:cubicBezTo>
                <a:cubicBezTo>
                  <a:pt x="4504698" y="3975608"/>
                  <a:pt x="4488527" y="3971778"/>
                  <a:pt x="4470369" y="3971778"/>
                </a:cubicBezTo>
                <a:cubicBezTo>
                  <a:pt x="4445593" y="3971778"/>
                  <a:pt x="4423180" y="3978303"/>
                  <a:pt x="4403132" y="3991354"/>
                </a:cubicBezTo>
                <a:cubicBezTo>
                  <a:pt x="4383083" y="4004404"/>
                  <a:pt x="4368047" y="4023176"/>
                  <a:pt x="4358023" y="4047669"/>
                </a:cubicBezTo>
                <a:cubicBezTo>
                  <a:pt x="4347999" y="4072162"/>
                  <a:pt x="4342986" y="4099445"/>
                  <a:pt x="4342986" y="4129517"/>
                </a:cubicBezTo>
                <a:cubicBezTo>
                  <a:pt x="4342986" y="4160346"/>
                  <a:pt x="4348519" y="4187629"/>
                  <a:pt x="4359583" y="4211366"/>
                </a:cubicBezTo>
                <a:cubicBezTo>
                  <a:pt x="4370648" y="4235102"/>
                  <a:pt x="4386251" y="4253590"/>
                  <a:pt x="4406394" y="4266830"/>
                </a:cubicBezTo>
                <a:cubicBezTo>
                  <a:pt x="4426537" y="4280069"/>
                  <a:pt x="4448619" y="4286689"/>
                  <a:pt x="4472639" y="4286689"/>
                </a:cubicBezTo>
                <a:cubicBezTo>
                  <a:pt x="4509710" y="4286689"/>
                  <a:pt x="4537796" y="4271747"/>
                  <a:pt x="4556899" y="4241864"/>
                </a:cubicBezTo>
                <a:lnTo>
                  <a:pt x="4556899" y="4279880"/>
                </a:lnTo>
                <a:lnTo>
                  <a:pt x="4604278" y="4279880"/>
                </a:lnTo>
                <a:lnTo>
                  <a:pt x="4604278" y="3863971"/>
                </a:lnTo>
                <a:close/>
                <a:moveTo>
                  <a:pt x="4037293" y="3863971"/>
                </a:moveTo>
                <a:lnTo>
                  <a:pt x="4037293" y="4279880"/>
                </a:lnTo>
                <a:lnTo>
                  <a:pt x="4084672" y="4279880"/>
                </a:lnTo>
                <a:lnTo>
                  <a:pt x="4084672" y="4242148"/>
                </a:lnTo>
                <a:cubicBezTo>
                  <a:pt x="4104909" y="4271842"/>
                  <a:pt x="4132807" y="4286689"/>
                  <a:pt x="4168365" y="4286689"/>
                </a:cubicBezTo>
                <a:cubicBezTo>
                  <a:pt x="4204111" y="4286689"/>
                  <a:pt x="4234751" y="4272598"/>
                  <a:pt x="4260285" y="4244417"/>
                </a:cubicBezTo>
                <a:cubicBezTo>
                  <a:pt x="4285818" y="4216236"/>
                  <a:pt x="4298584" y="4176328"/>
                  <a:pt x="4298584" y="4124694"/>
                </a:cubicBezTo>
                <a:cubicBezTo>
                  <a:pt x="4298584" y="4102944"/>
                  <a:pt x="4295558" y="4082517"/>
                  <a:pt x="4289506" y="4063414"/>
                </a:cubicBezTo>
                <a:cubicBezTo>
                  <a:pt x="4283454" y="4044312"/>
                  <a:pt x="4275084" y="4027999"/>
                  <a:pt x="4264398" y="4014476"/>
                </a:cubicBezTo>
                <a:cubicBezTo>
                  <a:pt x="4253712" y="4000952"/>
                  <a:pt x="4240094" y="3990455"/>
                  <a:pt x="4223545" y="3982984"/>
                </a:cubicBezTo>
                <a:cubicBezTo>
                  <a:pt x="4206996" y="3975514"/>
                  <a:pt x="4189453" y="3971778"/>
                  <a:pt x="4170918" y="3971778"/>
                </a:cubicBezTo>
                <a:cubicBezTo>
                  <a:pt x="4137441" y="3971778"/>
                  <a:pt x="4109922" y="3985301"/>
                  <a:pt x="4088360" y="4012348"/>
                </a:cubicBezTo>
                <a:lnTo>
                  <a:pt x="4088360" y="3863971"/>
                </a:lnTo>
                <a:close/>
                <a:moveTo>
                  <a:pt x="8257305" y="3862269"/>
                </a:moveTo>
                <a:cubicBezTo>
                  <a:pt x="8217777" y="3862269"/>
                  <a:pt x="8186285" y="3872529"/>
                  <a:pt x="8162832" y="3893050"/>
                </a:cubicBezTo>
                <a:cubicBezTo>
                  <a:pt x="8139380" y="3913572"/>
                  <a:pt x="8125857" y="3943408"/>
                  <a:pt x="8122263" y="3982559"/>
                </a:cubicBezTo>
                <a:lnTo>
                  <a:pt x="8174748" y="3987949"/>
                </a:lnTo>
                <a:cubicBezTo>
                  <a:pt x="8174937" y="3961848"/>
                  <a:pt x="8182408" y="3941422"/>
                  <a:pt x="8197160" y="3926669"/>
                </a:cubicBezTo>
                <a:cubicBezTo>
                  <a:pt x="8211913" y="3911917"/>
                  <a:pt x="8231583" y="3904540"/>
                  <a:pt x="8256171" y="3904540"/>
                </a:cubicBezTo>
                <a:cubicBezTo>
                  <a:pt x="8279434" y="3904540"/>
                  <a:pt x="8298301" y="3911491"/>
                  <a:pt x="8312770" y="3925393"/>
                </a:cubicBezTo>
                <a:cubicBezTo>
                  <a:pt x="8327238" y="3939294"/>
                  <a:pt x="8334473" y="3956364"/>
                  <a:pt x="8334473" y="3976601"/>
                </a:cubicBezTo>
                <a:cubicBezTo>
                  <a:pt x="8334473" y="3995893"/>
                  <a:pt x="8326529" y="4016367"/>
                  <a:pt x="8310642" y="4038023"/>
                </a:cubicBezTo>
                <a:cubicBezTo>
                  <a:pt x="8294754" y="4059679"/>
                  <a:pt x="8264209" y="4089042"/>
                  <a:pt x="8219005" y="4126113"/>
                </a:cubicBezTo>
                <a:cubicBezTo>
                  <a:pt x="8189879" y="4149944"/>
                  <a:pt x="8167608" y="4170938"/>
                  <a:pt x="8152193" y="4189095"/>
                </a:cubicBezTo>
                <a:cubicBezTo>
                  <a:pt x="8136779" y="4207252"/>
                  <a:pt x="8125573" y="4225693"/>
                  <a:pt x="8118574" y="4244417"/>
                </a:cubicBezTo>
                <a:cubicBezTo>
                  <a:pt x="8114225" y="4255765"/>
                  <a:pt x="8112239" y="4267586"/>
                  <a:pt x="8112617" y="4279880"/>
                </a:cubicBezTo>
                <a:lnTo>
                  <a:pt x="8387525" y="4279880"/>
                </a:lnTo>
                <a:lnTo>
                  <a:pt x="8387525" y="4230799"/>
                </a:lnTo>
                <a:lnTo>
                  <a:pt x="8183543" y="4230799"/>
                </a:lnTo>
                <a:cubicBezTo>
                  <a:pt x="8189217" y="4221532"/>
                  <a:pt x="8196404" y="4212311"/>
                  <a:pt x="8205104" y="4203138"/>
                </a:cubicBezTo>
                <a:cubicBezTo>
                  <a:pt x="8213805" y="4193965"/>
                  <a:pt x="8233474" y="4176517"/>
                  <a:pt x="8264114" y="4150795"/>
                </a:cubicBezTo>
                <a:cubicBezTo>
                  <a:pt x="8300807" y="4119777"/>
                  <a:pt x="8327049" y="4095378"/>
                  <a:pt x="8342842" y="4077600"/>
                </a:cubicBezTo>
                <a:cubicBezTo>
                  <a:pt x="8358635" y="4059821"/>
                  <a:pt x="8369936" y="4042893"/>
                  <a:pt x="8376745" y="4026817"/>
                </a:cubicBezTo>
                <a:cubicBezTo>
                  <a:pt x="8383554" y="4010740"/>
                  <a:pt x="8386958" y="3994380"/>
                  <a:pt x="8386958" y="3977736"/>
                </a:cubicBezTo>
                <a:cubicBezTo>
                  <a:pt x="8386958" y="3945015"/>
                  <a:pt x="8375326" y="3917591"/>
                  <a:pt x="8352062" y="3895462"/>
                </a:cubicBezTo>
                <a:cubicBezTo>
                  <a:pt x="8328799" y="3873333"/>
                  <a:pt x="8297214" y="3862269"/>
                  <a:pt x="8257305" y="3862269"/>
                </a:cubicBezTo>
                <a:close/>
                <a:moveTo>
                  <a:pt x="7930902" y="3862269"/>
                </a:moveTo>
                <a:cubicBezTo>
                  <a:pt x="7900641" y="3862269"/>
                  <a:pt x="7875533" y="3870401"/>
                  <a:pt x="7855579" y="3886667"/>
                </a:cubicBezTo>
                <a:cubicBezTo>
                  <a:pt x="7835625" y="3902933"/>
                  <a:pt x="7820589" y="3926055"/>
                  <a:pt x="7810470" y="3956033"/>
                </a:cubicBezTo>
                <a:cubicBezTo>
                  <a:pt x="7800351" y="3986011"/>
                  <a:pt x="7795292" y="4025587"/>
                  <a:pt x="7795292" y="4074763"/>
                </a:cubicBezTo>
                <a:cubicBezTo>
                  <a:pt x="7795292" y="4152876"/>
                  <a:pt x="7809004" y="4209238"/>
                  <a:pt x="7836429" y="4243850"/>
                </a:cubicBezTo>
                <a:cubicBezTo>
                  <a:pt x="7859315" y="4272598"/>
                  <a:pt x="7890806" y="4286973"/>
                  <a:pt x="7930902" y="4286973"/>
                </a:cubicBezTo>
                <a:cubicBezTo>
                  <a:pt x="7961353" y="4286973"/>
                  <a:pt x="7986556" y="4278793"/>
                  <a:pt x="8006509" y="4262432"/>
                </a:cubicBezTo>
                <a:cubicBezTo>
                  <a:pt x="8026463" y="4246072"/>
                  <a:pt x="8041452" y="4222903"/>
                  <a:pt x="8051477" y="4192925"/>
                </a:cubicBezTo>
                <a:cubicBezTo>
                  <a:pt x="8061501" y="4162947"/>
                  <a:pt x="8066512" y="4123560"/>
                  <a:pt x="8066512" y="4074763"/>
                </a:cubicBezTo>
                <a:cubicBezTo>
                  <a:pt x="8066512" y="4033531"/>
                  <a:pt x="8063392" y="4000763"/>
                  <a:pt x="8057150" y="3976459"/>
                </a:cubicBezTo>
                <a:cubicBezTo>
                  <a:pt x="8050909" y="3952155"/>
                  <a:pt x="8042303" y="3931539"/>
                  <a:pt x="8031334" y="3914612"/>
                </a:cubicBezTo>
                <a:cubicBezTo>
                  <a:pt x="8020364" y="3897684"/>
                  <a:pt x="8006462" y="3884728"/>
                  <a:pt x="7989629" y="3875744"/>
                </a:cubicBezTo>
                <a:cubicBezTo>
                  <a:pt x="7972796" y="3866760"/>
                  <a:pt x="7953221" y="3862269"/>
                  <a:pt x="7930902" y="3862269"/>
                </a:cubicBezTo>
                <a:close/>
                <a:moveTo>
                  <a:pt x="7609605" y="3862269"/>
                </a:moveTo>
                <a:cubicBezTo>
                  <a:pt x="7570077" y="3862269"/>
                  <a:pt x="7538585" y="3872529"/>
                  <a:pt x="7515132" y="3893050"/>
                </a:cubicBezTo>
                <a:cubicBezTo>
                  <a:pt x="7491680" y="3913572"/>
                  <a:pt x="7478157" y="3943408"/>
                  <a:pt x="7474563" y="3982559"/>
                </a:cubicBezTo>
                <a:lnTo>
                  <a:pt x="7527048" y="3987949"/>
                </a:lnTo>
                <a:cubicBezTo>
                  <a:pt x="7527237" y="3961848"/>
                  <a:pt x="7534708" y="3941422"/>
                  <a:pt x="7549460" y="3926669"/>
                </a:cubicBezTo>
                <a:cubicBezTo>
                  <a:pt x="7564213" y="3911917"/>
                  <a:pt x="7583883" y="3904540"/>
                  <a:pt x="7608471" y="3904540"/>
                </a:cubicBezTo>
                <a:cubicBezTo>
                  <a:pt x="7631734" y="3904540"/>
                  <a:pt x="7650601" y="3911491"/>
                  <a:pt x="7665070" y="3925393"/>
                </a:cubicBezTo>
                <a:cubicBezTo>
                  <a:pt x="7679538" y="3939294"/>
                  <a:pt x="7686773" y="3956364"/>
                  <a:pt x="7686773" y="3976601"/>
                </a:cubicBezTo>
                <a:cubicBezTo>
                  <a:pt x="7686773" y="3995893"/>
                  <a:pt x="7678829" y="4016367"/>
                  <a:pt x="7662942" y="4038023"/>
                </a:cubicBezTo>
                <a:cubicBezTo>
                  <a:pt x="7647054" y="4059679"/>
                  <a:pt x="7616509" y="4089042"/>
                  <a:pt x="7571305" y="4126113"/>
                </a:cubicBezTo>
                <a:cubicBezTo>
                  <a:pt x="7542179" y="4149944"/>
                  <a:pt x="7519908" y="4170938"/>
                  <a:pt x="7504493" y="4189095"/>
                </a:cubicBezTo>
                <a:cubicBezTo>
                  <a:pt x="7489079" y="4207252"/>
                  <a:pt x="7477873" y="4225693"/>
                  <a:pt x="7470874" y="4244417"/>
                </a:cubicBezTo>
                <a:cubicBezTo>
                  <a:pt x="7466525" y="4255765"/>
                  <a:pt x="7464539" y="4267586"/>
                  <a:pt x="7464917" y="4279880"/>
                </a:cubicBezTo>
                <a:lnTo>
                  <a:pt x="7739825" y="4279880"/>
                </a:lnTo>
                <a:lnTo>
                  <a:pt x="7739825" y="4230799"/>
                </a:lnTo>
                <a:lnTo>
                  <a:pt x="7535843" y="4230799"/>
                </a:lnTo>
                <a:cubicBezTo>
                  <a:pt x="7541517" y="4221532"/>
                  <a:pt x="7548704" y="4212311"/>
                  <a:pt x="7557404" y="4203138"/>
                </a:cubicBezTo>
                <a:cubicBezTo>
                  <a:pt x="7566105" y="4193965"/>
                  <a:pt x="7585774" y="4176517"/>
                  <a:pt x="7616414" y="4150795"/>
                </a:cubicBezTo>
                <a:cubicBezTo>
                  <a:pt x="7653107" y="4119777"/>
                  <a:pt x="7679349" y="4095378"/>
                  <a:pt x="7695142" y="4077600"/>
                </a:cubicBezTo>
                <a:cubicBezTo>
                  <a:pt x="7710935" y="4059821"/>
                  <a:pt x="7722236" y="4042893"/>
                  <a:pt x="7729045" y="4026817"/>
                </a:cubicBezTo>
                <a:cubicBezTo>
                  <a:pt x="7735854" y="4010740"/>
                  <a:pt x="7739258" y="3994380"/>
                  <a:pt x="7739258" y="3977736"/>
                </a:cubicBezTo>
                <a:cubicBezTo>
                  <a:pt x="7739258" y="3945015"/>
                  <a:pt x="7727626" y="3917591"/>
                  <a:pt x="7704362" y="3895462"/>
                </a:cubicBezTo>
                <a:cubicBezTo>
                  <a:pt x="7681099" y="3873333"/>
                  <a:pt x="7649514" y="3862269"/>
                  <a:pt x="7609605" y="3862269"/>
                </a:cubicBezTo>
                <a:close/>
                <a:moveTo>
                  <a:pt x="6783158" y="3862269"/>
                </a:moveTo>
                <a:cubicBezTo>
                  <a:pt x="6774269" y="3880236"/>
                  <a:pt x="6759138" y="3898772"/>
                  <a:pt x="6737766" y="3917874"/>
                </a:cubicBezTo>
                <a:cubicBezTo>
                  <a:pt x="6716394" y="3936977"/>
                  <a:pt x="6691428" y="3953243"/>
                  <a:pt x="6662868" y="3966671"/>
                </a:cubicBezTo>
                <a:lnTo>
                  <a:pt x="6662868" y="4016036"/>
                </a:lnTo>
                <a:cubicBezTo>
                  <a:pt x="6678755" y="4010173"/>
                  <a:pt x="6696676" y="4001378"/>
                  <a:pt x="6716630" y="3989651"/>
                </a:cubicBezTo>
                <a:cubicBezTo>
                  <a:pt x="6736584" y="3977925"/>
                  <a:pt x="6752708" y="3966199"/>
                  <a:pt x="6765001" y="3954472"/>
                </a:cubicBezTo>
                <a:lnTo>
                  <a:pt x="6765001" y="4279880"/>
                </a:lnTo>
                <a:lnTo>
                  <a:pt x="6816068" y="4279880"/>
                </a:lnTo>
                <a:lnTo>
                  <a:pt x="6816068" y="3862269"/>
                </a:lnTo>
                <a:close/>
                <a:moveTo>
                  <a:pt x="6438030" y="3862269"/>
                </a:moveTo>
                <a:cubicBezTo>
                  <a:pt x="6398501" y="3862269"/>
                  <a:pt x="6367010" y="3872529"/>
                  <a:pt x="6343557" y="3893050"/>
                </a:cubicBezTo>
                <a:cubicBezTo>
                  <a:pt x="6320105" y="3913572"/>
                  <a:pt x="6306581" y="3943408"/>
                  <a:pt x="6302988" y="3982559"/>
                </a:cubicBezTo>
                <a:lnTo>
                  <a:pt x="6355473" y="3987949"/>
                </a:lnTo>
                <a:cubicBezTo>
                  <a:pt x="6355662" y="3961848"/>
                  <a:pt x="6363133" y="3941422"/>
                  <a:pt x="6377885" y="3926669"/>
                </a:cubicBezTo>
                <a:cubicBezTo>
                  <a:pt x="6392638" y="3911917"/>
                  <a:pt x="6412308" y="3904540"/>
                  <a:pt x="6436896" y="3904540"/>
                </a:cubicBezTo>
                <a:cubicBezTo>
                  <a:pt x="6460159" y="3904540"/>
                  <a:pt x="6479026" y="3911491"/>
                  <a:pt x="6493495" y="3925393"/>
                </a:cubicBezTo>
                <a:cubicBezTo>
                  <a:pt x="6507963" y="3939294"/>
                  <a:pt x="6515198" y="3956364"/>
                  <a:pt x="6515198" y="3976601"/>
                </a:cubicBezTo>
                <a:cubicBezTo>
                  <a:pt x="6515198" y="3995893"/>
                  <a:pt x="6507254" y="4016367"/>
                  <a:pt x="6491367" y="4038023"/>
                </a:cubicBezTo>
                <a:cubicBezTo>
                  <a:pt x="6475479" y="4059679"/>
                  <a:pt x="6444934" y="4089042"/>
                  <a:pt x="6399730" y="4126113"/>
                </a:cubicBezTo>
                <a:cubicBezTo>
                  <a:pt x="6370604" y="4149944"/>
                  <a:pt x="6348333" y="4170938"/>
                  <a:pt x="6332918" y="4189095"/>
                </a:cubicBezTo>
                <a:cubicBezTo>
                  <a:pt x="6317504" y="4207252"/>
                  <a:pt x="6306297" y="4225693"/>
                  <a:pt x="6299299" y="4244417"/>
                </a:cubicBezTo>
                <a:cubicBezTo>
                  <a:pt x="6294949" y="4255765"/>
                  <a:pt x="6292963" y="4267586"/>
                  <a:pt x="6293342" y="4279880"/>
                </a:cubicBezTo>
                <a:lnTo>
                  <a:pt x="6568250" y="4279880"/>
                </a:lnTo>
                <a:lnTo>
                  <a:pt x="6568250" y="4230799"/>
                </a:lnTo>
                <a:lnTo>
                  <a:pt x="6364268" y="4230799"/>
                </a:lnTo>
                <a:cubicBezTo>
                  <a:pt x="6369942" y="4221532"/>
                  <a:pt x="6377129" y="4212311"/>
                  <a:pt x="6385829" y="4203138"/>
                </a:cubicBezTo>
                <a:cubicBezTo>
                  <a:pt x="6394529" y="4193965"/>
                  <a:pt x="6414199" y="4176517"/>
                  <a:pt x="6444839" y="4150795"/>
                </a:cubicBezTo>
                <a:cubicBezTo>
                  <a:pt x="6481532" y="4119777"/>
                  <a:pt x="6507774" y="4095378"/>
                  <a:pt x="6523567" y="4077600"/>
                </a:cubicBezTo>
                <a:cubicBezTo>
                  <a:pt x="6539360" y="4059821"/>
                  <a:pt x="6550661" y="4042893"/>
                  <a:pt x="6557470" y="4026817"/>
                </a:cubicBezTo>
                <a:cubicBezTo>
                  <a:pt x="6564279" y="4010740"/>
                  <a:pt x="6567683" y="3994380"/>
                  <a:pt x="6567683" y="3977736"/>
                </a:cubicBezTo>
                <a:cubicBezTo>
                  <a:pt x="6567683" y="3945015"/>
                  <a:pt x="6556051" y="3917591"/>
                  <a:pt x="6532787" y="3895462"/>
                </a:cubicBezTo>
                <a:cubicBezTo>
                  <a:pt x="6509524" y="3873333"/>
                  <a:pt x="6477938" y="3862269"/>
                  <a:pt x="6438030" y="3862269"/>
                </a:cubicBezTo>
                <a:close/>
                <a:moveTo>
                  <a:pt x="6111627" y="3862269"/>
                </a:moveTo>
                <a:cubicBezTo>
                  <a:pt x="6081366" y="3862269"/>
                  <a:pt x="6056258" y="3870401"/>
                  <a:pt x="6036304" y="3886667"/>
                </a:cubicBezTo>
                <a:cubicBezTo>
                  <a:pt x="6016350" y="3902933"/>
                  <a:pt x="6001314" y="3926055"/>
                  <a:pt x="5991195" y="3956033"/>
                </a:cubicBezTo>
                <a:cubicBezTo>
                  <a:pt x="5981076" y="3986011"/>
                  <a:pt x="5976017" y="4025587"/>
                  <a:pt x="5976017" y="4074763"/>
                </a:cubicBezTo>
                <a:cubicBezTo>
                  <a:pt x="5976017" y="4152876"/>
                  <a:pt x="5989729" y="4209238"/>
                  <a:pt x="6017154" y="4243850"/>
                </a:cubicBezTo>
                <a:cubicBezTo>
                  <a:pt x="6040039" y="4272598"/>
                  <a:pt x="6071530" y="4286973"/>
                  <a:pt x="6111627" y="4286973"/>
                </a:cubicBezTo>
                <a:cubicBezTo>
                  <a:pt x="6142078" y="4286973"/>
                  <a:pt x="6167280" y="4278793"/>
                  <a:pt x="6187234" y="4262432"/>
                </a:cubicBezTo>
                <a:cubicBezTo>
                  <a:pt x="6207188" y="4246072"/>
                  <a:pt x="6222177" y="4222903"/>
                  <a:pt x="6232201" y="4192925"/>
                </a:cubicBezTo>
                <a:cubicBezTo>
                  <a:pt x="6242226" y="4162947"/>
                  <a:pt x="6247237" y="4123560"/>
                  <a:pt x="6247237" y="4074763"/>
                </a:cubicBezTo>
                <a:cubicBezTo>
                  <a:pt x="6247237" y="4033531"/>
                  <a:pt x="6244117" y="4000763"/>
                  <a:pt x="6237875" y="3976459"/>
                </a:cubicBezTo>
                <a:cubicBezTo>
                  <a:pt x="6231634" y="3952155"/>
                  <a:pt x="6223028" y="3931539"/>
                  <a:pt x="6212058" y="3914612"/>
                </a:cubicBezTo>
                <a:cubicBezTo>
                  <a:pt x="6201089" y="3897684"/>
                  <a:pt x="6187187" y="3884728"/>
                  <a:pt x="6170354" y="3875744"/>
                </a:cubicBezTo>
                <a:cubicBezTo>
                  <a:pt x="6153521" y="3866760"/>
                  <a:pt x="6133945" y="3862269"/>
                  <a:pt x="6111627" y="3862269"/>
                </a:cubicBezTo>
                <a:close/>
                <a:moveTo>
                  <a:pt x="5790330" y="3862269"/>
                </a:moveTo>
                <a:cubicBezTo>
                  <a:pt x="5750801" y="3862269"/>
                  <a:pt x="5719310" y="3872529"/>
                  <a:pt x="5695857" y="3893050"/>
                </a:cubicBezTo>
                <a:cubicBezTo>
                  <a:pt x="5672404" y="3913572"/>
                  <a:pt x="5658881" y="3943408"/>
                  <a:pt x="5655288" y="3982559"/>
                </a:cubicBezTo>
                <a:lnTo>
                  <a:pt x="5707773" y="3987949"/>
                </a:lnTo>
                <a:cubicBezTo>
                  <a:pt x="5707962" y="3961848"/>
                  <a:pt x="5715433" y="3941422"/>
                  <a:pt x="5730185" y="3926669"/>
                </a:cubicBezTo>
                <a:cubicBezTo>
                  <a:pt x="5744938" y="3911917"/>
                  <a:pt x="5764608" y="3904540"/>
                  <a:pt x="5789196" y="3904540"/>
                </a:cubicBezTo>
                <a:cubicBezTo>
                  <a:pt x="5812459" y="3904540"/>
                  <a:pt x="5831326" y="3911491"/>
                  <a:pt x="5845795" y="3925393"/>
                </a:cubicBezTo>
                <a:cubicBezTo>
                  <a:pt x="5860263" y="3939294"/>
                  <a:pt x="5867498" y="3956364"/>
                  <a:pt x="5867498" y="3976601"/>
                </a:cubicBezTo>
                <a:cubicBezTo>
                  <a:pt x="5867498" y="3995893"/>
                  <a:pt x="5859554" y="4016367"/>
                  <a:pt x="5843667" y="4038023"/>
                </a:cubicBezTo>
                <a:cubicBezTo>
                  <a:pt x="5827779" y="4059679"/>
                  <a:pt x="5797234" y="4089042"/>
                  <a:pt x="5752030" y="4126113"/>
                </a:cubicBezTo>
                <a:cubicBezTo>
                  <a:pt x="5722903" y="4149944"/>
                  <a:pt x="5700633" y="4170938"/>
                  <a:pt x="5685218" y="4189095"/>
                </a:cubicBezTo>
                <a:cubicBezTo>
                  <a:pt x="5669804" y="4207252"/>
                  <a:pt x="5658597" y="4225693"/>
                  <a:pt x="5651599" y="4244417"/>
                </a:cubicBezTo>
                <a:cubicBezTo>
                  <a:pt x="5647249" y="4255765"/>
                  <a:pt x="5645263" y="4267586"/>
                  <a:pt x="5645642" y="4279880"/>
                </a:cubicBezTo>
                <a:lnTo>
                  <a:pt x="5920550" y="4279880"/>
                </a:lnTo>
                <a:lnTo>
                  <a:pt x="5920550" y="4230799"/>
                </a:lnTo>
                <a:lnTo>
                  <a:pt x="5716568" y="4230799"/>
                </a:lnTo>
                <a:cubicBezTo>
                  <a:pt x="5722242" y="4221532"/>
                  <a:pt x="5729429" y="4212311"/>
                  <a:pt x="5738129" y="4203138"/>
                </a:cubicBezTo>
                <a:cubicBezTo>
                  <a:pt x="5746829" y="4193965"/>
                  <a:pt x="5766499" y="4176517"/>
                  <a:pt x="5797139" y="4150795"/>
                </a:cubicBezTo>
                <a:cubicBezTo>
                  <a:pt x="5833831" y="4119777"/>
                  <a:pt x="5860074" y="4095378"/>
                  <a:pt x="5875867" y="4077600"/>
                </a:cubicBezTo>
                <a:cubicBezTo>
                  <a:pt x="5891660" y="4059821"/>
                  <a:pt x="5902961" y="4042893"/>
                  <a:pt x="5909770" y="4026817"/>
                </a:cubicBezTo>
                <a:cubicBezTo>
                  <a:pt x="5916579" y="4010740"/>
                  <a:pt x="5919983" y="3994380"/>
                  <a:pt x="5919983" y="3977736"/>
                </a:cubicBezTo>
                <a:cubicBezTo>
                  <a:pt x="5919983" y="3945015"/>
                  <a:pt x="5908351" y="3917591"/>
                  <a:pt x="5885087" y="3895462"/>
                </a:cubicBezTo>
                <a:cubicBezTo>
                  <a:pt x="5861824" y="3873333"/>
                  <a:pt x="5830238" y="3862269"/>
                  <a:pt x="5790330" y="3862269"/>
                </a:cubicBezTo>
                <a:close/>
                <a:moveTo>
                  <a:pt x="5386030" y="3861701"/>
                </a:moveTo>
                <a:lnTo>
                  <a:pt x="5348297" y="3941138"/>
                </a:lnTo>
                <a:lnTo>
                  <a:pt x="5390569" y="3941138"/>
                </a:lnTo>
                <a:lnTo>
                  <a:pt x="5452984" y="3861701"/>
                </a:lnTo>
                <a:close/>
                <a:moveTo>
                  <a:pt x="3340257" y="3861701"/>
                </a:moveTo>
                <a:lnTo>
                  <a:pt x="3302524" y="3941138"/>
                </a:lnTo>
                <a:lnTo>
                  <a:pt x="3344796" y="3941138"/>
                </a:lnTo>
                <a:lnTo>
                  <a:pt x="3407211" y="3861701"/>
                </a:lnTo>
                <a:close/>
                <a:moveTo>
                  <a:pt x="4746841" y="3217726"/>
                </a:moveTo>
                <a:lnTo>
                  <a:pt x="4853230" y="3217726"/>
                </a:lnTo>
                <a:cubicBezTo>
                  <a:pt x="4878196" y="3217726"/>
                  <a:pt x="4895312" y="3218956"/>
                  <a:pt x="4904580" y="3221415"/>
                </a:cubicBezTo>
                <a:cubicBezTo>
                  <a:pt x="4918954" y="3225386"/>
                  <a:pt x="4930539" y="3233567"/>
                  <a:pt x="4939334" y="3245955"/>
                </a:cubicBezTo>
                <a:cubicBezTo>
                  <a:pt x="4948129" y="3258343"/>
                  <a:pt x="4952526" y="3273238"/>
                  <a:pt x="4952526" y="3290638"/>
                </a:cubicBezTo>
                <a:cubicBezTo>
                  <a:pt x="4952526" y="3314659"/>
                  <a:pt x="4945055" y="3333288"/>
                  <a:pt x="4930114" y="3346528"/>
                </a:cubicBezTo>
                <a:cubicBezTo>
                  <a:pt x="4915172" y="3359767"/>
                  <a:pt x="4889922" y="3366387"/>
                  <a:pt x="4854365" y="3366387"/>
                </a:cubicBezTo>
                <a:lnTo>
                  <a:pt x="4746841" y="3366387"/>
                </a:lnTo>
                <a:close/>
                <a:moveTo>
                  <a:pt x="3880917" y="3214606"/>
                </a:moveTo>
                <a:lnTo>
                  <a:pt x="4012555" y="3214606"/>
                </a:lnTo>
                <a:cubicBezTo>
                  <a:pt x="4043385" y="3214606"/>
                  <a:pt x="4065939" y="3220942"/>
                  <a:pt x="4080219" y="3233614"/>
                </a:cubicBezTo>
                <a:cubicBezTo>
                  <a:pt x="4094498" y="3246286"/>
                  <a:pt x="4101638" y="3262457"/>
                  <a:pt x="4101638" y="3282127"/>
                </a:cubicBezTo>
                <a:cubicBezTo>
                  <a:pt x="4101638" y="3295556"/>
                  <a:pt x="4097950" y="3307992"/>
                  <a:pt x="4090574" y="3319434"/>
                </a:cubicBezTo>
                <a:cubicBezTo>
                  <a:pt x="4083198" y="3330877"/>
                  <a:pt x="4072417" y="3339199"/>
                  <a:pt x="4058232" y="3344400"/>
                </a:cubicBezTo>
                <a:cubicBezTo>
                  <a:pt x="4044047" y="3349601"/>
                  <a:pt x="4024377" y="3352202"/>
                  <a:pt x="3999221" y="3352202"/>
                </a:cubicBezTo>
                <a:lnTo>
                  <a:pt x="3880917" y="3352202"/>
                </a:lnTo>
                <a:close/>
                <a:moveTo>
                  <a:pt x="4426832" y="3208648"/>
                </a:moveTo>
                <a:cubicBezTo>
                  <a:pt x="4454257" y="3208648"/>
                  <a:pt x="4478987" y="3215599"/>
                  <a:pt x="4501021" y="3229500"/>
                </a:cubicBezTo>
                <a:cubicBezTo>
                  <a:pt x="4523056" y="3243402"/>
                  <a:pt x="4539794" y="3262977"/>
                  <a:pt x="4551237" y="3288227"/>
                </a:cubicBezTo>
                <a:cubicBezTo>
                  <a:pt x="4562679" y="3313476"/>
                  <a:pt x="4568401" y="3343029"/>
                  <a:pt x="4568401" y="3376884"/>
                </a:cubicBezTo>
                <a:cubicBezTo>
                  <a:pt x="4568401" y="3430410"/>
                  <a:pt x="4555019" y="3471736"/>
                  <a:pt x="4528257" y="3500863"/>
                </a:cubicBezTo>
                <a:cubicBezTo>
                  <a:pt x="4501494" y="3529990"/>
                  <a:pt x="4467402" y="3544553"/>
                  <a:pt x="4425981" y="3544553"/>
                </a:cubicBezTo>
                <a:cubicBezTo>
                  <a:pt x="4385317" y="3544553"/>
                  <a:pt x="4351509" y="3530131"/>
                  <a:pt x="4324557" y="3501288"/>
                </a:cubicBezTo>
                <a:cubicBezTo>
                  <a:pt x="4297605" y="3472445"/>
                  <a:pt x="4284130" y="3432963"/>
                  <a:pt x="4284130" y="3382842"/>
                </a:cubicBezTo>
                <a:cubicBezTo>
                  <a:pt x="4284130" y="3320238"/>
                  <a:pt x="4298173" y="3275555"/>
                  <a:pt x="4326260" y="3248792"/>
                </a:cubicBezTo>
                <a:cubicBezTo>
                  <a:pt x="4354346" y="3222029"/>
                  <a:pt x="4387871" y="3208648"/>
                  <a:pt x="4426832" y="3208648"/>
                </a:cubicBezTo>
                <a:close/>
                <a:moveTo>
                  <a:pt x="5415539" y="3168646"/>
                </a:moveTo>
                <a:lnTo>
                  <a:pt x="5415539" y="3584555"/>
                </a:lnTo>
                <a:lnTo>
                  <a:pt x="5470578" y="3584555"/>
                </a:lnTo>
                <a:lnTo>
                  <a:pt x="5470578" y="3168646"/>
                </a:lnTo>
                <a:close/>
                <a:moveTo>
                  <a:pt x="5263139" y="3168646"/>
                </a:moveTo>
                <a:lnTo>
                  <a:pt x="5263139" y="3584555"/>
                </a:lnTo>
                <a:lnTo>
                  <a:pt x="5318178" y="3584555"/>
                </a:lnTo>
                <a:lnTo>
                  <a:pt x="5318178" y="3168646"/>
                </a:lnTo>
                <a:close/>
                <a:moveTo>
                  <a:pt x="4691802" y="3168646"/>
                </a:moveTo>
                <a:lnTo>
                  <a:pt x="4691802" y="3584555"/>
                </a:lnTo>
                <a:lnTo>
                  <a:pt x="4746841" y="3584555"/>
                </a:lnTo>
                <a:lnTo>
                  <a:pt x="4746841" y="3415468"/>
                </a:lnTo>
                <a:lnTo>
                  <a:pt x="4853514" y="3415468"/>
                </a:lnTo>
                <a:cubicBezTo>
                  <a:pt x="4912335" y="3415468"/>
                  <a:pt x="4952999" y="3403221"/>
                  <a:pt x="4975506" y="3378728"/>
                </a:cubicBezTo>
                <a:cubicBezTo>
                  <a:pt x="4998013" y="3354235"/>
                  <a:pt x="5009267" y="3324304"/>
                  <a:pt x="5009267" y="3288936"/>
                </a:cubicBezTo>
                <a:cubicBezTo>
                  <a:pt x="5009267" y="3268320"/>
                  <a:pt x="5005058" y="3249407"/>
                  <a:pt x="4996642" y="3232195"/>
                </a:cubicBezTo>
                <a:cubicBezTo>
                  <a:pt x="4988225" y="3214984"/>
                  <a:pt x="4977114" y="3201603"/>
                  <a:pt x="4963307" y="3192051"/>
                </a:cubicBezTo>
                <a:cubicBezTo>
                  <a:pt x="4949500" y="3182500"/>
                  <a:pt x="4932383" y="3176022"/>
                  <a:pt x="4911956" y="3172618"/>
                </a:cubicBezTo>
                <a:cubicBezTo>
                  <a:pt x="4897393" y="3169970"/>
                  <a:pt x="4876304" y="3168646"/>
                  <a:pt x="4848691" y="3168646"/>
                </a:cubicBezTo>
                <a:close/>
                <a:moveTo>
                  <a:pt x="3825878" y="3168646"/>
                </a:moveTo>
                <a:lnTo>
                  <a:pt x="3825878" y="3584555"/>
                </a:lnTo>
                <a:lnTo>
                  <a:pt x="3880917" y="3584555"/>
                </a:lnTo>
                <a:lnTo>
                  <a:pt x="3880917" y="3399864"/>
                </a:lnTo>
                <a:lnTo>
                  <a:pt x="3944750" y="3399864"/>
                </a:lnTo>
                <a:cubicBezTo>
                  <a:pt x="3958935" y="3399864"/>
                  <a:pt x="3969149" y="3400526"/>
                  <a:pt x="3975390" y="3401850"/>
                </a:cubicBezTo>
                <a:cubicBezTo>
                  <a:pt x="3983901" y="3403931"/>
                  <a:pt x="3992271" y="3407619"/>
                  <a:pt x="4000498" y="3412915"/>
                </a:cubicBezTo>
                <a:cubicBezTo>
                  <a:pt x="4008725" y="3418210"/>
                  <a:pt x="4018040" y="3427478"/>
                  <a:pt x="4028443" y="3440717"/>
                </a:cubicBezTo>
                <a:cubicBezTo>
                  <a:pt x="4038845" y="3453957"/>
                  <a:pt x="4052085" y="3473060"/>
                  <a:pt x="4068161" y="3498026"/>
                </a:cubicBezTo>
                <a:lnTo>
                  <a:pt x="4123200" y="3584555"/>
                </a:lnTo>
                <a:lnTo>
                  <a:pt x="4192424" y="3584555"/>
                </a:lnTo>
                <a:lnTo>
                  <a:pt x="4120079" y="3471357"/>
                </a:lnTo>
                <a:cubicBezTo>
                  <a:pt x="4105705" y="3449229"/>
                  <a:pt x="4090479" y="3430788"/>
                  <a:pt x="4074403" y="3416035"/>
                </a:cubicBezTo>
                <a:cubicBezTo>
                  <a:pt x="4066837" y="3409226"/>
                  <a:pt x="4055773" y="3402323"/>
                  <a:pt x="4041210" y="3395325"/>
                </a:cubicBezTo>
                <a:cubicBezTo>
                  <a:pt x="4081117" y="3389840"/>
                  <a:pt x="4110622" y="3376979"/>
                  <a:pt x="4129725" y="3356741"/>
                </a:cubicBezTo>
                <a:cubicBezTo>
                  <a:pt x="4148828" y="3336504"/>
                  <a:pt x="4158379" y="3311632"/>
                  <a:pt x="4158379" y="3282127"/>
                </a:cubicBezTo>
                <a:cubicBezTo>
                  <a:pt x="4158379" y="3259242"/>
                  <a:pt x="4152610" y="3238342"/>
                  <a:pt x="4141073" y="3219429"/>
                </a:cubicBezTo>
                <a:cubicBezTo>
                  <a:pt x="4129536" y="3200515"/>
                  <a:pt x="4114121" y="3187323"/>
                  <a:pt x="4094829" y="3179852"/>
                </a:cubicBezTo>
                <a:cubicBezTo>
                  <a:pt x="4075538" y="3172381"/>
                  <a:pt x="4047357" y="3168646"/>
                  <a:pt x="4010286" y="3168646"/>
                </a:cubicBezTo>
                <a:close/>
                <a:moveTo>
                  <a:pt x="3681990" y="3168646"/>
                </a:moveTo>
                <a:lnTo>
                  <a:pt x="3681990" y="3584555"/>
                </a:lnTo>
                <a:lnTo>
                  <a:pt x="3737028" y="3584555"/>
                </a:lnTo>
                <a:lnTo>
                  <a:pt x="3737028" y="3168646"/>
                </a:lnTo>
                <a:close/>
                <a:moveTo>
                  <a:pt x="4426549" y="3161269"/>
                </a:moveTo>
                <a:cubicBezTo>
                  <a:pt x="4367917" y="3161269"/>
                  <a:pt x="4320065" y="3180798"/>
                  <a:pt x="4282995" y="3219854"/>
                </a:cubicBezTo>
                <a:cubicBezTo>
                  <a:pt x="4245924" y="3258911"/>
                  <a:pt x="4227389" y="3312956"/>
                  <a:pt x="4227389" y="3381991"/>
                </a:cubicBezTo>
                <a:cubicBezTo>
                  <a:pt x="4227389" y="3418494"/>
                  <a:pt x="4235333" y="3453106"/>
                  <a:pt x="4251220" y="3485826"/>
                </a:cubicBezTo>
                <a:cubicBezTo>
                  <a:pt x="4267107" y="3518547"/>
                  <a:pt x="4290466" y="3544364"/>
                  <a:pt x="4321295" y="3563277"/>
                </a:cubicBezTo>
                <a:cubicBezTo>
                  <a:pt x="4352124" y="3582191"/>
                  <a:pt x="4387114" y="3591648"/>
                  <a:pt x="4426265" y="3591648"/>
                </a:cubicBezTo>
                <a:cubicBezTo>
                  <a:pt x="4462390" y="3591648"/>
                  <a:pt x="4496056" y="3583089"/>
                  <a:pt x="4527264" y="3565973"/>
                </a:cubicBezTo>
                <a:cubicBezTo>
                  <a:pt x="4558471" y="3548856"/>
                  <a:pt x="4582586" y="3523654"/>
                  <a:pt x="4599608" y="3490366"/>
                </a:cubicBezTo>
                <a:cubicBezTo>
                  <a:pt x="4616630" y="3457078"/>
                  <a:pt x="4625141" y="3419345"/>
                  <a:pt x="4625141" y="3377168"/>
                </a:cubicBezTo>
                <a:cubicBezTo>
                  <a:pt x="4625141" y="3335558"/>
                  <a:pt x="4617056" y="3298346"/>
                  <a:pt x="4600885" y="3265531"/>
                </a:cubicBezTo>
                <a:cubicBezTo>
                  <a:pt x="4584714" y="3232715"/>
                  <a:pt x="4561214" y="3207135"/>
                  <a:pt x="4530384" y="3188789"/>
                </a:cubicBezTo>
                <a:cubicBezTo>
                  <a:pt x="4499555" y="3170443"/>
                  <a:pt x="4464943" y="3161269"/>
                  <a:pt x="4426549" y="3161269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72442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A737-6413-1046-BFA6-F6A3779A8C3F}"/>
              </a:ext>
            </a:extLst>
          </p:cNvPr>
          <p:cNvSpPr txBox="1">
            <a:spLocks/>
          </p:cNvSpPr>
          <p:nvPr/>
        </p:nvSpPr>
        <p:spPr>
          <a:xfrm>
            <a:off x="779228" y="273114"/>
            <a:ext cx="7585544" cy="12033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cs-CZ" sz="2400" dirty="0">
              <a:solidFill>
                <a:srgbClr val="0C5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cs-CZ" sz="2400" dirty="0">
                <a:solidFill>
                  <a:srgbClr val="0C5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IROP II – konzultace přípravy projektů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C9B11F6-08F1-3545-BF2C-568AE684575E}"/>
              </a:ext>
            </a:extLst>
          </p:cNvPr>
          <p:cNvSpPr txBox="1">
            <a:spLocks/>
          </p:cNvSpPr>
          <p:nvPr/>
        </p:nvSpPr>
        <p:spPr>
          <a:xfrm>
            <a:off x="779228" y="1115855"/>
            <a:ext cx="7585544" cy="4907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6925" lvl="1" indent="-342900">
              <a:buFont typeface="Arial" panose="020B0604020202020204" pitchFamily="34" charset="0"/>
              <a:buChar char="•"/>
            </a:pPr>
            <a:endParaRPr lang="en-US" sz="2600">
              <a:solidFill>
                <a:srgbClr val="0C56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3F0E88C-F679-4F8F-B81D-18F04D6EA266}"/>
              </a:ext>
            </a:extLst>
          </p:cNvPr>
          <p:cNvSpPr txBox="1"/>
          <p:nvPr/>
        </p:nvSpPr>
        <p:spPr>
          <a:xfrm>
            <a:off x="779228" y="1165660"/>
            <a:ext cx="7585544" cy="5974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cs-CZ" sz="1600" dirty="0">
              <a:solidFill>
                <a:srgbClr val="0C56A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Konzultace při přípravě projektů zajišťují specialisté na každé pobočce Centra</a:t>
            </a:r>
          </a:p>
          <a:p>
            <a:pPr indent="268288" algn="just">
              <a:lnSpc>
                <a:spcPct val="120000"/>
              </a:lnSpc>
            </a:pPr>
            <a:r>
              <a:rPr lang="cs-CZ" sz="1600" b="1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 ÚO JČK jsou tito specialisté: </a:t>
            </a:r>
          </a:p>
          <a:p>
            <a:pPr indent="268288" algn="just">
              <a:lnSpc>
                <a:spcPct val="120000"/>
              </a:lnSpc>
            </a:pPr>
            <a:endParaRPr lang="cs-CZ" sz="1600" b="1" dirty="0">
              <a:solidFill>
                <a:srgbClr val="0C56A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1" algn="just">
              <a:lnSpc>
                <a:spcPct val="120000"/>
              </a:lnSpc>
            </a:pPr>
            <a:r>
              <a:rPr lang="cs-CZ" sz="1600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Mgr. Robert Adensam – veřejná prostranství 				9 dotazů</a:t>
            </a:r>
          </a:p>
          <a:p>
            <a:pPr lvl="1" algn="just">
              <a:lnSpc>
                <a:spcPct val="120000"/>
              </a:lnSpc>
            </a:pPr>
            <a:r>
              <a:rPr lang="cs-CZ" sz="1600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Ing. Petr Bouška – cyklostezky, chodníky 				45 dotazů</a:t>
            </a:r>
          </a:p>
          <a:p>
            <a:pPr lvl="1" algn="just">
              <a:lnSpc>
                <a:spcPct val="120000"/>
              </a:lnSpc>
            </a:pPr>
            <a:r>
              <a:rPr lang="cs-CZ" sz="1600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Mgr. Veronika Jindrová – sociální bydlení 				8 dotazů</a:t>
            </a:r>
          </a:p>
          <a:p>
            <a:pPr lvl="1" algn="just">
              <a:lnSpc>
                <a:spcPct val="120000"/>
              </a:lnSpc>
            </a:pPr>
            <a:r>
              <a:rPr lang="cs-CZ" sz="1600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Ing. Simona Lišková – sociální služby 					77 dotazů</a:t>
            </a:r>
          </a:p>
          <a:p>
            <a:pPr lvl="1" algn="just">
              <a:lnSpc>
                <a:spcPct val="120000"/>
              </a:lnSpc>
            </a:pPr>
            <a:r>
              <a:rPr lang="cs-CZ" sz="1600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Ing. Martina Neubauerová – hasiči, kultura v CLLD 		55 dotazů</a:t>
            </a:r>
          </a:p>
          <a:p>
            <a:pPr lvl="1" algn="just">
              <a:lnSpc>
                <a:spcPct val="120000"/>
              </a:lnSpc>
            </a:pPr>
            <a:r>
              <a:rPr lang="cs-CZ" sz="1600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Ing. Lucie Petrželková – kyberbezpečnost, e-government 	98 dotazů</a:t>
            </a:r>
          </a:p>
          <a:p>
            <a:pPr lvl="1" algn="just">
              <a:lnSpc>
                <a:spcPct val="120000"/>
              </a:lnSpc>
            </a:pPr>
            <a:r>
              <a:rPr lang="cs-CZ" sz="1600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Ing. Iveta Švecová – cestovní ruch 						10 dotazů</a:t>
            </a:r>
          </a:p>
          <a:p>
            <a:pPr lvl="1" algn="just">
              <a:lnSpc>
                <a:spcPct val="120000"/>
              </a:lnSpc>
            </a:pPr>
            <a:r>
              <a:rPr lang="cs-CZ" sz="1600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Ing. Kateřina Zahradníková – vzdělávání 				121 dotazů</a:t>
            </a:r>
          </a:p>
          <a:p>
            <a:pPr lvl="1" algn="just">
              <a:lnSpc>
                <a:spcPct val="120000"/>
              </a:lnSpc>
            </a:pPr>
            <a:r>
              <a:rPr lang="cs-CZ" sz="1600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Ing. Pavel Jiša – energetické úspory – podpora specialistů</a:t>
            </a:r>
          </a:p>
          <a:p>
            <a:pPr lvl="1" algn="just">
              <a:lnSpc>
                <a:spcPct val="120000"/>
              </a:lnSpc>
            </a:pPr>
            <a:endParaRPr lang="cs-CZ" sz="1600" dirty="0">
              <a:solidFill>
                <a:srgbClr val="0C56A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lvl="1" indent="268288" algn="just">
              <a:lnSpc>
                <a:spcPct val="120000"/>
              </a:lnSpc>
            </a:pPr>
            <a:r>
              <a:rPr lang="cs-CZ" sz="1600" b="1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Celkem vyřízeno v konzultačním servisu 423 dotazů.</a:t>
            </a:r>
            <a:r>
              <a:rPr lang="cs-CZ" sz="1600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marL="0" lvl="1" indent="268288" algn="just">
              <a:lnSpc>
                <a:spcPct val="120000"/>
              </a:lnSpc>
            </a:pPr>
            <a:endParaRPr lang="cs-CZ" sz="1600" dirty="0">
              <a:solidFill>
                <a:srgbClr val="0C56A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1" algn="just">
              <a:lnSpc>
                <a:spcPct val="120000"/>
              </a:lnSpc>
            </a:pPr>
            <a:endParaRPr lang="cs-CZ" sz="1600" dirty="0">
              <a:solidFill>
                <a:srgbClr val="0C56A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cs-CZ" sz="1600" dirty="0">
              <a:solidFill>
                <a:srgbClr val="0C56A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cs-CZ" sz="1600" dirty="0">
              <a:solidFill>
                <a:srgbClr val="0C56A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cs-CZ" sz="1600" dirty="0">
              <a:solidFill>
                <a:srgbClr val="0C56A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149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A737-6413-1046-BFA6-F6A3779A8C3F}"/>
              </a:ext>
            </a:extLst>
          </p:cNvPr>
          <p:cNvSpPr txBox="1">
            <a:spLocks/>
          </p:cNvSpPr>
          <p:nvPr/>
        </p:nvSpPr>
        <p:spPr>
          <a:xfrm>
            <a:off x="779228" y="273114"/>
            <a:ext cx="7585544" cy="12033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cs-CZ" sz="2400" dirty="0">
              <a:solidFill>
                <a:srgbClr val="0C5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cs-CZ" sz="2400" dirty="0">
                <a:solidFill>
                  <a:srgbClr val="0C5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IROP II – konzultace přípravy projektů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C9B11F6-08F1-3545-BF2C-568AE684575E}"/>
              </a:ext>
            </a:extLst>
          </p:cNvPr>
          <p:cNvSpPr txBox="1">
            <a:spLocks/>
          </p:cNvSpPr>
          <p:nvPr/>
        </p:nvSpPr>
        <p:spPr>
          <a:xfrm>
            <a:off x="779228" y="1115855"/>
            <a:ext cx="7585544" cy="4907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6925" lvl="1" indent="-342900">
              <a:buFont typeface="Arial" panose="020B0604020202020204" pitchFamily="34" charset="0"/>
              <a:buChar char="•"/>
            </a:pPr>
            <a:endParaRPr lang="en-US" sz="2600">
              <a:solidFill>
                <a:srgbClr val="0C56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3F0E88C-F679-4F8F-B81D-18F04D6EA266}"/>
              </a:ext>
            </a:extLst>
          </p:cNvPr>
          <p:cNvSpPr txBox="1"/>
          <p:nvPr/>
        </p:nvSpPr>
        <p:spPr>
          <a:xfrm>
            <a:off x="779228" y="1165660"/>
            <a:ext cx="7585544" cy="1837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cs-CZ" sz="1600" dirty="0">
              <a:solidFill>
                <a:srgbClr val="0C56A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lvl="1" indent="268288" algn="just">
              <a:lnSpc>
                <a:spcPct val="120000"/>
              </a:lnSpc>
            </a:pPr>
            <a:endParaRPr lang="cs-CZ" sz="1600" dirty="0">
              <a:solidFill>
                <a:srgbClr val="0C56A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1" algn="just">
              <a:lnSpc>
                <a:spcPct val="120000"/>
              </a:lnSpc>
            </a:pPr>
            <a:endParaRPr lang="cs-CZ" sz="1600" dirty="0">
              <a:solidFill>
                <a:srgbClr val="0C56A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cs-CZ" sz="1600" dirty="0">
              <a:solidFill>
                <a:srgbClr val="0C56A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cs-CZ" sz="1600" dirty="0">
              <a:solidFill>
                <a:srgbClr val="0C56A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cs-CZ" sz="1600" dirty="0">
              <a:solidFill>
                <a:srgbClr val="0C56A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80B49B75-CD4A-C2D0-80AB-55AC813EFD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1160763"/>
              </p:ext>
            </p:extLst>
          </p:nvPr>
        </p:nvGraphicFramePr>
        <p:xfrm>
          <a:off x="1154545" y="1476461"/>
          <a:ext cx="6844146" cy="4379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8855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A737-6413-1046-BFA6-F6A3779A8C3F}"/>
              </a:ext>
            </a:extLst>
          </p:cNvPr>
          <p:cNvSpPr txBox="1">
            <a:spLocks/>
          </p:cNvSpPr>
          <p:nvPr/>
        </p:nvSpPr>
        <p:spPr>
          <a:xfrm>
            <a:off x="779228" y="273114"/>
            <a:ext cx="7585544" cy="12033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cs-CZ" sz="2400" dirty="0">
              <a:solidFill>
                <a:srgbClr val="0C5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cs-CZ" sz="2400" dirty="0">
                <a:solidFill>
                  <a:srgbClr val="0C5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IROP II – hodnocení a realizace projektů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C9B11F6-08F1-3545-BF2C-568AE684575E}"/>
              </a:ext>
            </a:extLst>
          </p:cNvPr>
          <p:cNvSpPr txBox="1">
            <a:spLocks/>
          </p:cNvSpPr>
          <p:nvPr/>
        </p:nvSpPr>
        <p:spPr>
          <a:xfrm>
            <a:off x="779228" y="1115855"/>
            <a:ext cx="7585544" cy="4907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6925" lvl="1" indent="-342900">
              <a:buFont typeface="Arial" panose="020B0604020202020204" pitchFamily="34" charset="0"/>
              <a:buChar char="•"/>
            </a:pPr>
            <a:endParaRPr lang="en-US" sz="2600">
              <a:solidFill>
                <a:srgbClr val="0C56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3F0E88C-F679-4F8F-B81D-18F04D6EA266}"/>
              </a:ext>
            </a:extLst>
          </p:cNvPr>
          <p:cNvSpPr txBox="1"/>
          <p:nvPr/>
        </p:nvSpPr>
        <p:spPr>
          <a:xfrm>
            <a:off x="779228" y="1165660"/>
            <a:ext cx="7585544" cy="4497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cs-CZ" sz="1600" dirty="0">
              <a:solidFill>
                <a:srgbClr val="0C56A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1" algn="just">
              <a:lnSpc>
                <a:spcPct val="120000"/>
              </a:lnSpc>
            </a:pPr>
            <a:endParaRPr lang="cs-CZ" sz="1600" dirty="0">
              <a:solidFill>
                <a:srgbClr val="0C56A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cs-CZ" sz="1600" dirty="0">
              <a:solidFill>
                <a:srgbClr val="0C56A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1600" b="1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 ÚO </a:t>
            </a:r>
            <a:r>
              <a:rPr lang="cs-CZ" sz="1600" b="1" dirty="0" err="1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JčK</a:t>
            </a:r>
            <a:r>
              <a:rPr lang="cs-CZ" sz="1600" b="1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je v Oddělení hodnocení a kontroly 10 hodnotitelů.</a:t>
            </a:r>
          </a:p>
          <a:p>
            <a:pPr algn="just">
              <a:lnSpc>
                <a:spcPct val="120000"/>
              </a:lnSpc>
            </a:pPr>
            <a:endParaRPr lang="cs-CZ" sz="1600" b="1" dirty="0">
              <a:solidFill>
                <a:srgbClr val="0C56A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1600" b="1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Ohodnoceno zatím 71 projektů IROP2 (dalších 40 je nyní v procesu hodnocení). Podílíme se na hodnocení ve výzvách Kyberbezpečnosti, E-governmentu, IZS – ZZS krajů, Sociálního bydlení, ZŠ a Standardizace ÚP. 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cs-CZ" sz="1600" b="1" dirty="0">
              <a:solidFill>
                <a:srgbClr val="0C56A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1600" b="1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 ÚO </a:t>
            </a:r>
            <a:r>
              <a:rPr lang="cs-CZ" sz="1600" b="1" dirty="0" err="1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JčK</a:t>
            </a:r>
            <a:r>
              <a:rPr lang="cs-CZ" sz="1600" b="1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byla již </a:t>
            </a:r>
            <a:r>
              <a:rPr lang="cs-CZ" sz="1600" b="1" dirty="0" err="1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zadministrována</a:t>
            </a:r>
            <a:r>
              <a:rPr lang="cs-CZ" sz="1600" b="1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1. ŽoP u projektu *144 Zvýšení odolnosti a dostupnosti datového centra Moravské Budějovice, 4. výzvy IROP – Kyberbezpečnost. 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cs-CZ" sz="1600" dirty="0">
              <a:solidFill>
                <a:srgbClr val="0C56A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cs-CZ" sz="1600" dirty="0">
              <a:solidFill>
                <a:srgbClr val="0C56A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214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CE4BFA22-F53E-9870-AADF-267F1BDDB6E6}"/>
              </a:ext>
            </a:extLst>
          </p:cNvPr>
          <p:cNvSpPr txBox="1"/>
          <p:nvPr/>
        </p:nvSpPr>
        <p:spPr>
          <a:xfrm>
            <a:off x="6472427" y="3146499"/>
            <a:ext cx="465192" cy="123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" dirty="0">
                <a:solidFill>
                  <a:schemeClr val="bg1"/>
                </a:solidFill>
              </a:rPr>
              <a:t>Děkuji vám za pozornost</a:t>
            </a:r>
          </a:p>
        </p:txBody>
      </p:sp>
      <p:pic>
        <p:nvPicPr>
          <p:cNvPr id="2050" name="Picture 2" descr="O programu – Centrum - zkušený a spolehlivý partner pro váš region">
            <a:extLst>
              <a:ext uri="{FF2B5EF4-FFF2-40B4-BE49-F238E27FC236}">
                <a16:creationId xmlns:a16="http://schemas.microsoft.com/office/drawing/2014/main" id="{B5C89BB6-B032-8EDD-9CE9-10B837ECE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477" y="2456259"/>
            <a:ext cx="4012284" cy="194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988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CE4BFA22-F53E-9870-AADF-267F1BDDB6E6}"/>
              </a:ext>
            </a:extLst>
          </p:cNvPr>
          <p:cNvSpPr txBox="1"/>
          <p:nvPr/>
        </p:nvSpPr>
        <p:spPr>
          <a:xfrm>
            <a:off x="193663" y="2918690"/>
            <a:ext cx="4671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Děkuji vám za pozornost</a:t>
            </a:r>
          </a:p>
        </p:txBody>
      </p:sp>
      <p:pic>
        <p:nvPicPr>
          <p:cNvPr id="2050" name="Picture 2" descr="O programu – Centrum - zkušený a spolehlivý partner pro váš region">
            <a:extLst>
              <a:ext uri="{FF2B5EF4-FFF2-40B4-BE49-F238E27FC236}">
                <a16:creationId xmlns:a16="http://schemas.microsoft.com/office/drawing/2014/main" id="{B5C89BB6-B032-8EDD-9CE9-10B837ECE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135" y="2238336"/>
            <a:ext cx="4012284" cy="194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9983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A737-6413-1046-BFA6-F6A3779A8C3F}"/>
              </a:ext>
            </a:extLst>
          </p:cNvPr>
          <p:cNvSpPr txBox="1">
            <a:spLocks/>
          </p:cNvSpPr>
          <p:nvPr/>
        </p:nvSpPr>
        <p:spPr>
          <a:xfrm>
            <a:off x="779228" y="273114"/>
            <a:ext cx="7585544" cy="8427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s-CZ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54214A9-9288-417F-92F3-CDE64F01CD02}"/>
              </a:ext>
            </a:extLst>
          </p:cNvPr>
          <p:cNvSpPr txBox="1"/>
          <p:nvPr/>
        </p:nvSpPr>
        <p:spPr>
          <a:xfrm>
            <a:off x="584200" y="1066800"/>
            <a:ext cx="81915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cs-CZ" sz="1200" b="0" i="0" u="none" strike="noStrike" baseline="0" dirty="0">
              <a:solidFill>
                <a:srgbClr val="000000"/>
              </a:solidFill>
              <a:latin typeface="DINPro-Bold"/>
            </a:endParaRPr>
          </a:p>
          <a:p>
            <a:endParaRPr lang="cs-CZ" b="1" i="0" u="none" strike="noStrike" baseline="0" dirty="0">
              <a:solidFill>
                <a:srgbClr val="0C56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08E60DE-B37E-4E82-B80B-7A62CB3045A1}"/>
              </a:ext>
            </a:extLst>
          </p:cNvPr>
          <p:cNvSpPr txBox="1"/>
          <p:nvPr/>
        </p:nvSpPr>
        <p:spPr>
          <a:xfrm>
            <a:off x="674702" y="2174796"/>
            <a:ext cx="810099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>
              <a:solidFill>
                <a:srgbClr val="0C56A4"/>
              </a:solidFill>
              <a:latin typeface="+mj-lt"/>
            </a:endParaRPr>
          </a:p>
          <a:p>
            <a:endParaRPr lang="cs-CZ" sz="16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58B6337-AFDD-59AF-076A-EBCAD6EA6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3133"/>
            <a:ext cx="9144000" cy="694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2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A737-6413-1046-BFA6-F6A3779A8C3F}"/>
              </a:ext>
            </a:extLst>
          </p:cNvPr>
          <p:cNvSpPr txBox="1">
            <a:spLocks/>
          </p:cNvSpPr>
          <p:nvPr/>
        </p:nvSpPr>
        <p:spPr>
          <a:xfrm>
            <a:off x="779228" y="273114"/>
            <a:ext cx="7585544" cy="8427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s-CZ" sz="2400" dirty="0">
              <a:solidFill>
                <a:srgbClr val="0C5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400" dirty="0">
                <a:solidFill>
                  <a:srgbClr val="0C5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IROP 2021 - 2027</a:t>
            </a:r>
            <a:endParaRPr lang="cs-CZ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C9B11F6-08F1-3545-BF2C-568AE684575E}"/>
              </a:ext>
            </a:extLst>
          </p:cNvPr>
          <p:cNvSpPr txBox="1">
            <a:spLocks/>
          </p:cNvSpPr>
          <p:nvPr/>
        </p:nvSpPr>
        <p:spPr>
          <a:xfrm>
            <a:off x="779228" y="1115855"/>
            <a:ext cx="7585544" cy="4907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6925" lvl="1" indent="-342900">
              <a:buFont typeface="Arial" panose="020B0604020202020204" pitchFamily="34" charset="0"/>
              <a:buChar char="•"/>
            </a:pPr>
            <a:endParaRPr lang="en-US" sz="2600">
              <a:solidFill>
                <a:srgbClr val="0C56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3F0E88C-F679-4F8F-B81D-18F04D6EA266}"/>
              </a:ext>
            </a:extLst>
          </p:cNvPr>
          <p:cNvSpPr txBox="1"/>
          <p:nvPr/>
        </p:nvSpPr>
        <p:spPr>
          <a:xfrm>
            <a:off x="292100" y="1079032"/>
            <a:ext cx="8204200" cy="1391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363" algn="ctr">
              <a:lnSpc>
                <a:spcPct val="120000"/>
              </a:lnSpc>
            </a:pPr>
            <a:r>
              <a:rPr lang="cs-CZ" b="1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Alokace finančních prostředků IROP</a:t>
            </a:r>
          </a:p>
          <a:p>
            <a:pPr indent="360363" algn="ctr">
              <a:lnSpc>
                <a:spcPct val="120000"/>
              </a:lnSpc>
            </a:pPr>
            <a:r>
              <a:rPr lang="cs-CZ" b="1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Specifické cíle IROP 2021-2027 </a:t>
            </a:r>
            <a:br>
              <a:rPr lang="cs-CZ" b="1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cs-CZ" b="1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 Kč (ERDF)</a:t>
            </a:r>
          </a:p>
          <a:p>
            <a:pPr algn="ctr">
              <a:lnSpc>
                <a:spcPct val="120000"/>
              </a:lnSpc>
            </a:pPr>
            <a:endParaRPr lang="cs-CZ" b="1" dirty="0">
              <a:solidFill>
                <a:srgbClr val="0C56A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6352C336-79E1-4D69-98FF-4812E71A38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161673"/>
              </p:ext>
            </p:extLst>
          </p:nvPr>
        </p:nvGraphicFramePr>
        <p:xfrm>
          <a:off x="779228" y="1790700"/>
          <a:ext cx="7577372" cy="4156247"/>
        </p:xfrm>
        <a:graphic>
          <a:graphicData uri="http://schemas.openxmlformats.org/drawingml/2006/table">
            <a:tbl>
              <a:tblPr/>
              <a:tblGrid>
                <a:gridCol w="2006000">
                  <a:extLst>
                    <a:ext uri="{9D8B030D-6E8A-4147-A177-3AD203B41FA5}">
                      <a16:colId xmlns:a16="http://schemas.microsoft.com/office/drawing/2014/main" val="1867840939"/>
                    </a:ext>
                  </a:extLst>
                </a:gridCol>
                <a:gridCol w="1561814">
                  <a:extLst>
                    <a:ext uri="{9D8B030D-6E8A-4147-A177-3AD203B41FA5}">
                      <a16:colId xmlns:a16="http://schemas.microsoft.com/office/drawing/2014/main" val="662236333"/>
                    </a:ext>
                  </a:extLst>
                </a:gridCol>
                <a:gridCol w="2278242">
                  <a:extLst>
                    <a:ext uri="{9D8B030D-6E8A-4147-A177-3AD203B41FA5}">
                      <a16:colId xmlns:a16="http://schemas.microsoft.com/office/drawing/2014/main" val="3530945834"/>
                    </a:ext>
                  </a:extLst>
                </a:gridCol>
                <a:gridCol w="1731316">
                  <a:extLst>
                    <a:ext uri="{9D8B030D-6E8A-4147-A177-3AD203B41FA5}">
                      <a16:colId xmlns:a16="http://schemas.microsoft.com/office/drawing/2014/main" val="1760559365"/>
                    </a:ext>
                  </a:extLst>
                </a:gridCol>
              </a:tblGrid>
              <a:tr h="7620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Cíl politiky/priorita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4472C4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Specifický cíl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4472C4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Téma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4472C4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Alokace specifického cíle (Kč)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4472C4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48169198"/>
                  </a:ext>
                </a:extLst>
              </a:tr>
              <a:tr h="39529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CP 1 – priorita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 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eGovernment a kyberbezpečnost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12 424 093 301  </a:t>
                      </a:r>
                      <a:endParaRPr lang="cs-CZ" sz="1400" b="1" i="0" u="none" strike="noStrike" kern="1200" cap="none" dirty="0">
                        <a:solidFill>
                          <a:srgbClr val="0070C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338471"/>
                  </a:ext>
                </a:extLst>
              </a:tr>
              <a:tr h="273840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CP 2 – priorita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 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i="0" u="none" strike="noStrike" kern="120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IZS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9 333 305 380  </a:t>
                      </a:r>
                      <a:endParaRPr lang="cs-CZ" sz="1400" b="1" i="0" u="none" strike="noStrike" kern="1200">
                        <a:solidFill>
                          <a:srgbClr val="0070C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690925"/>
                  </a:ext>
                </a:extLst>
              </a:tr>
              <a:tr h="27852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 2.2</a:t>
                      </a:r>
                      <a:endParaRPr lang="cs-CZ" sz="14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Zelená infrastruktura</a:t>
                      </a:r>
                      <a:endParaRPr lang="cs-CZ" sz="14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13 795 964 504  </a:t>
                      </a:r>
                      <a:endParaRPr lang="cs-CZ" sz="1400" b="1" i="0" u="none" strike="noStrike" kern="1200" dirty="0">
                        <a:solidFill>
                          <a:srgbClr val="0070C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5B9BD5"/>
                      </a:solidFill>
                    </a:lnR>
                    <a:lnT w="12700" cap="flat" cmpd="sng" algn="ctr">
                      <a:solidFill>
                        <a:srgbClr val="4472C4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548700"/>
                  </a:ext>
                </a:extLst>
              </a:tr>
              <a:tr h="28688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CP 3 – priorita 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ap="flat" cmpd="sng" algn="ctr">
                      <a:solidFill>
                        <a:srgbClr val="4472C4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SC 3.1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ap="flat" cmpd="sng" algn="ctr">
                      <a:solidFill>
                        <a:srgbClr val="4472C4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Silnice II. třídy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5B9BD5"/>
                      </a:solidFill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10 166 689 736  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ap="flat" cmpd="sng" algn="ctr">
                      <a:solidFill>
                        <a:srgbClr val="4472C4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573311"/>
                  </a:ext>
                </a:extLst>
              </a:tr>
              <a:tr h="273840">
                <a:tc row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CP 4 – priorita 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SC 4.1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Vzdělávání 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5B9BD5"/>
                      </a:solidFill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14 070 685 797 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210007"/>
                  </a:ext>
                </a:extLst>
              </a:tr>
              <a:tr h="44235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SC 4.2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Sociální</a:t>
                      </a:r>
                      <a:r>
                        <a:rPr lang="cs-CZ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infrastruktura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5B9BD5"/>
                      </a:solidFill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9 049 128 827  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294826"/>
                  </a:ext>
                </a:extLst>
              </a:tr>
              <a:tr h="27384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SC 4.3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Zdravotnictví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5B9BD5"/>
                      </a:solidFill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9 565 642 065  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353687"/>
                  </a:ext>
                </a:extLst>
              </a:tr>
              <a:tr h="387252"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b="1" i="0" u="none" strike="noStrike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SC 4.4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Kultura a cestovní ruch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5B9BD5"/>
                      </a:solidFill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8 834 462 816  </a:t>
                      </a:r>
                      <a:endParaRPr lang="cs-CZ" sz="1400" b="1" kern="12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533572"/>
                  </a:ext>
                </a:extLst>
              </a:tr>
              <a:tr h="21843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CP 5 – priorita 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SC 5.1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CLLD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5B9BD5"/>
                      </a:solidFill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7 968 639 382  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584815"/>
                  </a:ext>
                </a:extLst>
              </a:tr>
              <a:tr h="3089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CP 2 – priorita 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 6.1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Čistá a aktivní mobilita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5B9BD5"/>
                      </a:solidFill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20 371 428 707  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833698"/>
                  </a:ext>
                </a:extLst>
              </a:tr>
              <a:tr h="20343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5B9BD5"/>
                      </a:solidFill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1" i="0" u="none" strike="noStrike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 117 670 936 835  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055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6940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C9B11F6-08F1-3545-BF2C-568AE684575E}"/>
              </a:ext>
            </a:extLst>
          </p:cNvPr>
          <p:cNvSpPr txBox="1">
            <a:spLocks/>
          </p:cNvSpPr>
          <p:nvPr/>
        </p:nvSpPr>
        <p:spPr>
          <a:xfrm>
            <a:off x="584200" y="952501"/>
            <a:ext cx="7975600" cy="507079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6925" lvl="1" indent="-342900">
              <a:buFont typeface="Wingdings" panose="05000000000000000000" pitchFamily="2" charset="2"/>
              <a:buChar char="Ø"/>
            </a:pPr>
            <a:endParaRPr lang="cs-CZ" sz="1800" b="0" dirty="0">
              <a:solidFill>
                <a:srgbClr val="0C56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Wingdings" panose="05000000000000000000" pitchFamily="2" charset="2"/>
              <a:buChar char="Ø"/>
            </a:pPr>
            <a:endParaRPr lang="cs-CZ" sz="1800" b="0" dirty="0">
              <a:solidFill>
                <a:srgbClr val="0C56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Wingdings" panose="05000000000000000000" pitchFamily="2" charset="2"/>
              <a:buChar char="Ø"/>
            </a:pPr>
            <a:endParaRPr lang="en-US" sz="1800" b="0" dirty="0">
              <a:solidFill>
                <a:srgbClr val="0C56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2A11471-9261-241C-B176-BB330389F8E4}"/>
              </a:ext>
            </a:extLst>
          </p:cNvPr>
          <p:cNvSpPr txBox="1"/>
          <p:nvPr/>
        </p:nvSpPr>
        <p:spPr>
          <a:xfrm>
            <a:off x="942109" y="420454"/>
            <a:ext cx="7407563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cs-CZ" sz="2400" b="1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Kategorie regionů a míra spolufinancování </a:t>
            </a:r>
          </a:p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cs-CZ" sz="2400" b="1" dirty="0">
                <a:solidFill>
                  <a:srgbClr val="0C56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2021 - 2027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9C17C7E-1222-20F7-A003-486C0E0BC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79" y="3680266"/>
            <a:ext cx="2962913" cy="109737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7987AE2-E44F-7B6C-030C-4E17E4C77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51" y="1203767"/>
            <a:ext cx="3145809" cy="222523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C78D7BD-D5CC-60DD-F92D-1F0254BCBE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6037" y="986687"/>
            <a:ext cx="4791871" cy="338967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A550855-BB8B-0639-39B4-F742AA5DE6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8121" y="2538510"/>
            <a:ext cx="1030313" cy="77425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7D2A78-C660-053A-3718-CE21831E7E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6767" y="3947948"/>
            <a:ext cx="2502905" cy="81553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CB2F728-5AD7-74DA-7E6E-564EF6F47D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4017" y="4815865"/>
            <a:ext cx="4465655" cy="1440712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</p:pic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35D111E8-4559-C4CC-044F-405E957D2DF3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5303018" y="3162244"/>
            <a:ext cx="543749" cy="1193473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71A61A0B-290F-A98C-BAC5-79DA6F5335CB}"/>
              </a:ext>
            </a:extLst>
          </p:cNvPr>
          <p:cNvCxnSpPr/>
          <p:nvPr/>
        </p:nvCxnSpPr>
        <p:spPr>
          <a:xfrm flipH="1">
            <a:off x="5028740" y="3159918"/>
            <a:ext cx="277668" cy="21380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605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A737-6413-1046-BFA6-F6A3779A8C3F}"/>
              </a:ext>
            </a:extLst>
          </p:cNvPr>
          <p:cNvSpPr txBox="1">
            <a:spLocks/>
          </p:cNvSpPr>
          <p:nvPr/>
        </p:nvSpPr>
        <p:spPr>
          <a:xfrm>
            <a:off x="779228" y="273114"/>
            <a:ext cx="7585544" cy="8427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400" dirty="0">
              <a:solidFill>
                <a:srgbClr val="0C5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C56A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Změny IROP 2021- 2027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C9B11F6-08F1-3545-BF2C-568AE684575E}"/>
              </a:ext>
            </a:extLst>
          </p:cNvPr>
          <p:cNvSpPr txBox="1">
            <a:spLocks/>
          </p:cNvSpPr>
          <p:nvPr/>
        </p:nvSpPr>
        <p:spPr>
          <a:xfrm>
            <a:off x="779228" y="609601"/>
            <a:ext cx="7585544" cy="54136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C56A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3441843-9819-3FBF-60F9-0DDAB36B1451}"/>
              </a:ext>
            </a:extLst>
          </p:cNvPr>
          <p:cNvSpPr txBox="1"/>
          <p:nvPr/>
        </p:nvSpPr>
        <p:spPr>
          <a:xfrm>
            <a:off x="932872" y="1307418"/>
            <a:ext cx="727825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Všechny výzvy v IROP jsou průběžné </a:t>
            </a:r>
            <a:r>
              <a:rPr lang="cs-CZ" dirty="0"/>
              <a:t>- jedná se o nesoutěžní výzvy, projekty se nebodují.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Nebudou vyhlašované integrované </a:t>
            </a:r>
            <a:r>
              <a:rPr lang="cs-CZ" b="1" dirty="0" err="1"/>
              <a:t>podvýzvy</a:t>
            </a:r>
            <a:r>
              <a:rPr lang="cs-CZ" b="1" dirty="0"/>
              <a:t> </a:t>
            </a:r>
            <a:r>
              <a:rPr lang="cs-CZ" dirty="0"/>
              <a:t>- žadatelé podávají žádosti přímo do výzev ŘO IROP pro integrované projekty po kladném vyjádření ITI/MAS.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ITI/MAS zůstávají v roli nositele</a:t>
            </a:r>
            <a:r>
              <a:rPr lang="cs-CZ" dirty="0"/>
              <a:t> integrované územní strategie a posuzují pouze soulad projektového záměru žadatele s integrovanou strategií ITI/CLLD.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Způsob vyhlašování výzev: </a:t>
            </a:r>
          </a:p>
          <a:p>
            <a:pPr marL="4211638" indent="-3943350" algn="just"/>
            <a:r>
              <a:rPr lang="cs-CZ" dirty="0"/>
              <a:t>Bez avíza          </a:t>
            </a:r>
            <a:r>
              <a:rPr lang="cs-CZ" dirty="0" err="1"/>
              <a:t>Avíza</a:t>
            </a:r>
            <a:r>
              <a:rPr lang="cs-CZ" dirty="0"/>
              <a:t> výzev          Výzvy s posunutým příjmem žádostí v MS2021+</a:t>
            </a:r>
          </a:p>
          <a:p>
            <a:pPr marL="4395788" indent="-4127500" algn="just"/>
            <a:endParaRPr lang="cs-CZ" dirty="0"/>
          </a:p>
          <a:p>
            <a:pPr marL="268288" indent="-268288" algn="just">
              <a:buFont typeface="Arial" panose="020B0604020202020204" pitchFamily="34" charset="0"/>
              <a:buChar char="•"/>
            </a:pPr>
            <a:r>
              <a:rPr lang="cs-CZ" b="1" dirty="0"/>
              <a:t>Vzorkování​ - </a:t>
            </a:r>
            <a:r>
              <a:rPr lang="cs-CZ" dirty="0"/>
              <a:t>kontrola žádostí o platbu, veřejných zakázek a </a:t>
            </a:r>
            <a:r>
              <a:rPr lang="cs-CZ" dirty="0" err="1"/>
              <a:t>ZoU</a:t>
            </a:r>
            <a:r>
              <a:rPr lang="cs-CZ" dirty="0"/>
              <a:t> dle stanoveného vzorku</a:t>
            </a:r>
          </a:p>
          <a:p>
            <a:pPr marL="4395788" indent="-4127500" algn="just"/>
            <a:endParaRPr lang="cs-CZ" dirty="0"/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D4529748-A617-1A49-C064-950CCBBB4133}"/>
              </a:ext>
            </a:extLst>
          </p:cNvPr>
          <p:cNvSpPr/>
          <p:nvPr/>
        </p:nvSpPr>
        <p:spPr>
          <a:xfrm>
            <a:off x="2355273" y="4701310"/>
            <a:ext cx="711200" cy="203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97C0C91-819C-1D38-066D-835889B85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2543" y="4641352"/>
            <a:ext cx="810838" cy="32311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8072056-49DA-1B75-6031-3A7BFF9E9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887" y="4650589"/>
            <a:ext cx="810838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75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A737-6413-1046-BFA6-F6A3779A8C3F}"/>
              </a:ext>
            </a:extLst>
          </p:cNvPr>
          <p:cNvSpPr txBox="1">
            <a:spLocks/>
          </p:cNvSpPr>
          <p:nvPr/>
        </p:nvSpPr>
        <p:spPr>
          <a:xfrm>
            <a:off x="779228" y="323675"/>
            <a:ext cx="7585544" cy="12033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C9B11F6-08F1-3545-BF2C-568AE684575E}"/>
              </a:ext>
            </a:extLst>
          </p:cNvPr>
          <p:cNvSpPr txBox="1">
            <a:spLocks/>
          </p:cNvSpPr>
          <p:nvPr/>
        </p:nvSpPr>
        <p:spPr>
          <a:xfrm>
            <a:off x="779228" y="1115855"/>
            <a:ext cx="7585544" cy="4907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6925" marR="0" lvl="1" indent="-342900" algn="l" defTabSz="457200" rtl="0" eaLnBrk="1" fontAlgn="auto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0C56A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D3EDB44-39FB-2B25-5270-38A722477327}"/>
              </a:ext>
            </a:extLst>
          </p:cNvPr>
          <p:cNvSpPr txBox="1"/>
          <p:nvPr/>
        </p:nvSpPr>
        <p:spPr>
          <a:xfrm>
            <a:off x="1099127" y="1403927"/>
            <a:ext cx="7167417" cy="5314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Způsobilost výdajů - </a:t>
            </a:r>
            <a:r>
              <a:rPr lang="cs-CZ" dirty="0"/>
              <a:t>obecně od 1. 1. 2021 (podrobnosti upraveny ve Specifických pravidlech).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Zjednodušené metody vykazování</a:t>
            </a:r>
            <a:r>
              <a:rPr lang="cs-CZ" dirty="0"/>
              <a:t>​ - paušál (nepřímé výdaje) výdaje typu studie proveditelnosti, administrace VŘ, TDI, BOZP, autorský dozor, projektová dokumentace apod. Proplácení bez kontroly dokladů do výše stanoveného procenta z celkových přímých způsobilých výdajů projektu ve výši 7%. </a:t>
            </a:r>
          </a:p>
          <a:p>
            <a:pPr algn="just"/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Registrace uživatele v MS 2021+ - </a:t>
            </a:r>
            <a:r>
              <a:rPr lang="cs-CZ" dirty="0"/>
              <a:t>nově přes Národní </a:t>
            </a:r>
            <a:r>
              <a:rPr lang="cs-CZ" dirty="0" err="1"/>
              <a:t>identitní</a:t>
            </a:r>
            <a:r>
              <a:rPr lang="cs-CZ" dirty="0"/>
              <a:t> autoritu (NIA), zůstává možnost pouze ručního podání.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Kontrolní listy </a:t>
            </a:r>
            <a:r>
              <a:rPr lang="cs-CZ" dirty="0"/>
              <a:t>- společně s vyhlášením výzvy budou na webu Centra zveřejněny kontrolní listy pro kontrolu formálních náležitostí a přijatelnosti, tzn., že žadatel si může sám ověřit, zda jeho projekt úspěšně projde touto fází hodnocení. </a:t>
            </a:r>
          </a:p>
          <a:p>
            <a:pPr marL="268288" algn="just"/>
            <a:r>
              <a:rPr lang="cs-CZ" sz="1600" dirty="0">
                <a:hlinkClick r:id="rId4"/>
              </a:rPr>
              <a:t>https://www.crr.cz/irop/projekt-a-kontrola/kontrolni-listy/kontrolni-listy-pro-hodnoceni/</a:t>
            </a:r>
            <a:endParaRPr lang="cs-CZ" sz="1600" dirty="0"/>
          </a:p>
          <a:p>
            <a:endParaRPr lang="cs-CZ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4F4DBE-18EC-28B0-387C-5F426D7438B6}"/>
              </a:ext>
            </a:extLst>
          </p:cNvPr>
          <p:cNvSpPr txBox="1">
            <a:spLocks/>
          </p:cNvSpPr>
          <p:nvPr/>
        </p:nvSpPr>
        <p:spPr>
          <a:xfrm>
            <a:off x="779228" y="273114"/>
            <a:ext cx="7585544" cy="8427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400" dirty="0">
              <a:solidFill>
                <a:srgbClr val="0C5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C56A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Změny IROP 2021- 2027</a:t>
            </a:r>
          </a:p>
        </p:txBody>
      </p:sp>
    </p:spTree>
    <p:extLst>
      <p:ext uri="{BB962C8B-B14F-4D97-AF65-F5344CB8AC3E}">
        <p14:creationId xmlns:p14="http://schemas.microsoft.com/office/powerpoint/2010/main" val="3070637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A737-6413-1046-BFA6-F6A3779A8C3F}"/>
              </a:ext>
            </a:extLst>
          </p:cNvPr>
          <p:cNvSpPr txBox="1">
            <a:spLocks/>
          </p:cNvSpPr>
          <p:nvPr/>
        </p:nvSpPr>
        <p:spPr>
          <a:xfrm>
            <a:off x="779228" y="323675"/>
            <a:ext cx="7585544" cy="12033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C9B11F6-08F1-3545-BF2C-568AE684575E}"/>
              </a:ext>
            </a:extLst>
          </p:cNvPr>
          <p:cNvSpPr txBox="1">
            <a:spLocks/>
          </p:cNvSpPr>
          <p:nvPr/>
        </p:nvSpPr>
        <p:spPr>
          <a:xfrm>
            <a:off x="779228" y="1115855"/>
            <a:ext cx="7585544" cy="4907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6925" marR="0" lvl="1" indent="-342900" algn="l" defTabSz="457200" rtl="0" eaLnBrk="1" fontAlgn="auto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0C56A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A3412A8-1A5E-0EE9-2F02-DDEDA80BAD3C}"/>
              </a:ext>
            </a:extLst>
          </p:cNvPr>
          <p:cNvSpPr txBox="1"/>
          <p:nvPr/>
        </p:nvSpPr>
        <p:spPr>
          <a:xfrm>
            <a:off x="1099127" y="1403927"/>
            <a:ext cx="7167417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B55A2"/>
                </a:solidFill>
              </a:rPr>
              <a:t>Dosud vyhlášeno </a:t>
            </a:r>
            <a:r>
              <a:rPr lang="cs-CZ" b="1" dirty="0">
                <a:solidFill>
                  <a:srgbClr val="00529C"/>
                </a:solidFill>
              </a:rPr>
              <a:t>63 VÝZEV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>
              <a:solidFill>
                <a:srgbClr val="00529C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>
              <a:solidFill>
                <a:srgbClr val="00529C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>
              <a:solidFill>
                <a:srgbClr val="00529C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>
              <a:solidFill>
                <a:srgbClr val="00529C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>
              <a:solidFill>
                <a:srgbClr val="00529C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algn="just"/>
            <a:r>
              <a:rPr lang="cs-CZ" sz="1600" b="1" dirty="0">
                <a:solidFill>
                  <a:srgbClr val="0B55A2"/>
                </a:solidFill>
              </a:rPr>
              <a:t>1. výzva vyhlášena 28. 7. 2022, 14:00 v SC 4.4 na podporu knihoven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0B55A2"/>
              </a:solidFill>
            </a:endParaRPr>
          </a:p>
          <a:p>
            <a:endParaRPr lang="cs-CZ" dirty="0"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A1B9B112-1C3B-56C8-314F-118FF963A5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5156411"/>
              </p:ext>
            </p:extLst>
          </p:nvPr>
        </p:nvGraphicFramePr>
        <p:xfrm>
          <a:off x="1805710" y="2037418"/>
          <a:ext cx="5149272" cy="3051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2F2F1AF1-56E5-1582-33BD-6F02223EC776}"/>
              </a:ext>
            </a:extLst>
          </p:cNvPr>
          <p:cNvSpPr txBox="1">
            <a:spLocks/>
          </p:cNvSpPr>
          <p:nvPr/>
        </p:nvSpPr>
        <p:spPr>
          <a:xfrm>
            <a:off x="779228" y="273114"/>
            <a:ext cx="7585544" cy="8427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400" dirty="0">
              <a:solidFill>
                <a:srgbClr val="0C5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C56A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Výzvy IROP 2021- 2027</a:t>
            </a:r>
          </a:p>
        </p:txBody>
      </p:sp>
    </p:spTree>
    <p:extLst>
      <p:ext uri="{BB962C8B-B14F-4D97-AF65-F5344CB8AC3E}">
        <p14:creationId xmlns:p14="http://schemas.microsoft.com/office/powerpoint/2010/main" val="3612150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A737-6413-1046-BFA6-F6A3779A8C3F}"/>
              </a:ext>
            </a:extLst>
          </p:cNvPr>
          <p:cNvSpPr txBox="1">
            <a:spLocks/>
          </p:cNvSpPr>
          <p:nvPr/>
        </p:nvSpPr>
        <p:spPr>
          <a:xfrm>
            <a:off x="779228" y="273114"/>
            <a:ext cx="7585544" cy="12033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C9B11F6-08F1-3545-BF2C-568AE684575E}"/>
              </a:ext>
            </a:extLst>
          </p:cNvPr>
          <p:cNvSpPr txBox="1">
            <a:spLocks/>
          </p:cNvSpPr>
          <p:nvPr/>
        </p:nvSpPr>
        <p:spPr>
          <a:xfrm>
            <a:off x="779228" y="1115855"/>
            <a:ext cx="7585544" cy="4907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6925" marR="0" lvl="1" indent="-342900" algn="l" defTabSz="457200" rtl="0" eaLnBrk="1" fontAlgn="auto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0C56A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D46A5E-9821-92F3-417A-5A5DE17478C9}"/>
              </a:ext>
            </a:extLst>
          </p:cNvPr>
          <p:cNvSpPr txBox="1">
            <a:spLocks/>
          </p:cNvSpPr>
          <p:nvPr/>
        </p:nvSpPr>
        <p:spPr>
          <a:xfrm>
            <a:off x="779228" y="273114"/>
            <a:ext cx="7585544" cy="8427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400" dirty="0">
              <a:solidFill>
                <a:srgbClr val="0C5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C56A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Uzavřené výzvy IROP 2021- 2027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7559609-F547-65E5-C155-130ABEA16B93}"/>
              </a:ext>
            </a:extLst>
          </p:cNvPr>
          <p:cNvSpPr txBox="1"/>
          <p:nvPr/>
        </p:nvSpPr>
        <p:spPr>
          <a:xfrm>
            <a:off x="1099127" y="1371718"/>
            <a:ext cx="7265645" cy="4949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cs-CZ" b="1" dirty="0">
                <a:solidFill>
                  <a:srgbClr val="0B55A2"/>
                </a:solidFill>
              </a:rPr>
              <a:t>4. výzva IROP - Kybernetická bezpečnost – SC 1.1 (PR)</a:t>
            </a:r>
          </a:p>
          <a:p>
            <a:pPr marL="720725" indent="-185738">
              <a:lnSpc>
                <a:spcPct val="110000"/>
              </a:lnSpc>
              <a:buFontTx/>
              <a:buChar char="-"/>
            </a:pPr>
            <a:r>
              <a:rPr lang="cs-CZ" sz="1400" dirty="0"/>
              <a:t>naplnění alokace výzvy </a:t>
            </a:r>
            <a:r>
              <a:rPr lang="cs-CZ" sz="1400" b="1" dirty="0"/>
              <a:t>144,8 %</a:t>
            </a:r>
          </a:p>
          <a:p>
            <a:pPr>
              <a:lnSpc>
                <a:spcPct val="110000"/>
              </a:lnSpc>
            </a:pPr>
            <a:r>
              <a:rPr lang="cs-CZ" dirty="0">
                <a:solidFill>
                  <a:srgbClr val="0B55A2"/>
                </a:solidFill>
              </a:rPr>
              <a:t>6. výzva IROP - Mateřské školy – SC 4.1 (MRR)</a:t>
            </a:r>
          </a:p>
          <a:p>
            <a:pPr marL="720725" indent="-185738">
              <a:lnSpc>
                <a:spcPct val="110000"/>
              </a:lnSpc>
              <a:buFontTx/>
              <a:buChar char="-"/>
            </a:pPr>
            <a:r>
              <a:rPr lang="cs-CZ" sz="1400" dirty="0"/>
              <a:t>naplnění alokace výzvy </a:t>
            </a:r>
            <a:r>
              <a:rPr lang="cs-CZ" sz="1400" b="1" dirty="0"/>
              <a:t>38,6 %</a:t>
            </a:r>
          </a:p>
          <a:p>
            <a:pPr>
              <a:lnSpc>
                <a:spcPct val="110000"/>
              </a:lnSpc>
            </a:pPr>
            <a:r>
              <a:rPr lang="cs-CZ" b="1" dirty="0">
                <a:solidFill>
                  <a:srgbClr val="0B55A2"/>
                </a:solidFill>
              </a:rPr>
              <a:t>7. výzva IROP - Mateřské školy – SC 4.1 (PR)</a:t>
            </a:r>
          </a:p>
          <a:p>
            <a:pPr marL="720725" indent="-185738">
              <a:lnSpc>
                <a:spcPct val="110000"/>
              </a:lnSpc>
              <a:buFontTx/>
              <a:buChar char="-"/>
            </a:pPr>
            <a:r>
              <a:rPr lang="cs-CZ" sz="1400" dirty="0"/>
              <a:t>naplnění alokace výzvy </a:t>
            </a:r>
            <a:r>
              <a:rPr lang="cs-CZ" sz="1400" b="1" dirty="0"/>
              <a:t>90,7 %</a:t>
            </a:r>
          </a:p>
          <a:p>
            <a:pPr>
              <a:lnSpc>
                <a:spcPct val="110000"/>
              </a:lnSpc>
            </a:pPr>
            <a:r>
              <a:rPr lang="cs-CZ" dirty="0">
                <a:solidFill>
                  <a:srgbClr val="0B55A2"/>
                </a:solidFill>
              </a:rPr>
              <a:t>33. výzva IROP - Muzea - SC 4.4 (MRR)</a:t>
            </a:r>
          </a:p>
          <a:p>
            <a:pPr marL="720725" indent="-185738">
              <a:lnSpc>
                <a:spcPct val="110000"/>
              </a:lnSpc>
              <a:buFontTx/>
              <a:buChar char="-"/>
            </a:pPr>
            <a:r>
              <a:rPr lang="cs-CZ" sz="1400" dirty="0"/>
              <a:t>naplnění alokace výzvy </a:t>
            </a:r>
            <a:r>
              <a:rPr lang="cs-CZ" sz="1400" b="1" dirty="0"/>
              <a:t>196,3 %</a:t>
            </a:r>
          </a:p>
          <a:p>
            <a:pPr>
              <a:lnSpc>
                <a:spcPct val="110000"/>
              </a:lnSpc>
            </a:pPr>
            <a:r>
              <a:rPr lang="cs-CZ" b="1" dirty="0">
                <a:solidFill>
                  <a:srgbClr val="0B55A2"/>
                </a:solidFill>
              </a:rPr>
              <a:t>34. výzva IROP - Muzea - SC 4.4 (PR)</a:t>
            </a:r>
          </a:p>
          <a:p>
            <a:pPr marL="720725" indent="-185738">
              <a:lnSpc>
                <a:spcPct val="110000"/>
              </a:lnSpc>
              <a:buFontTx/>
              <a:buChar char="-"/>
            </a:pPr>
            <a:r>
              <a:rPr lang="cs-CZ" sz="1400" dirty="0"/>
              <a:t>naplnění alokace výzvy </a:t>
            </a:r>
            <a:r>
              <a:rPr lang="cs-CZ" sz="1400" b="1" dirty="0"/>
              <a:t>195,1 %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B55A2"/>
                </a:solidFill>
              </a:rPr>
              <a:t>8. výzva IROP - eGovernment - SC 1.1 (MRR)</a:t>
            </a:r>
            <a:endParaRPr lang="cs-CZ" dirty="0">
              <a:solidFill>
                <a:srgbClr val="0B55A2"/>
              </a:solidFill>
            </a:endParaRPr>
          </a:p>
          <a:p>
            <a:pPr marL="720725" indent="-185738">
              <a:lnSpc>
                <a:spcPct val="110000"/>
              </a:lnSpc>
              <a:buFontTx/>
              <a:buChar char="-"/>
            </a:pPr>
            <a:r>
              <a:rPr lang="cs-CZ" sz="1400" dirty="0"/>
              <a:t>naplnění alokace výzvy </a:t>
            </a:r>
            <a:r>
              <a:rPr lang="cs-CZ" sz="1400" b="1" dirty="0"/>
              <a:t>123,4 %</a:t>
            </a:r>
          </a:p>
          <a:p>
            <a:pPr>
              <a:lnSpc>
                <a:spcPct val="110000"/>
              </a:lnSpc>
            </a:pP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23./24. výzva IROP - Základní školy - SC 4.1 (MRR/PR) – ZRUŠENY</a:t>
            </a:r>
          </a:p>
          <a:p>
            <a:pPr>
              <a:lnSpc>
                <a:spcPct val="110000"/>
              </a:lnSpc>
            </a:pPr>
            <a:r>
              <a:rPr lang="cs-CZ" dirty="0">
                <a:solidFill>
                  <a:srgbClr val="0B55A2"/>
                </a:solidFill>
              </a:rPr>
              <a:t>111. výzva IROP - Základní školy II. - SC 4.1 (MRR)</a:t>
            </a:r>
          </a:p>
          <a:p>
            <a:pPr marL="720725" indent="-185738">
              <a:lnSpc>
                <a:spcPct val="110000"/>
              </a:lnSpc>
              <a:buFontTx/>
              <a:buChar char="-"/>
            </a:pPr>
            <a:r>
              <a:rPr lang="cs-CZ" sz="1400" dirty="0"/>
              <a:t>naplnění alokace výzvy </a:t>
            </a:r>
            <a:r>
              <a:rPr lang="cs-CZ" sz="1400" b="1" dirty="0"/>
              <a:t>334,9 %</a:t>
            </a:r>
          </a:p>
          <a:p>
            <a:pPr>
              <a:lnSpc>
                <a:spcPct val="110000"/>
              </a:lnSpc>
            </a:pPr>
            <a:r>
              <a:rPr lang="cs-CZ" b="1" dirty="0">
                <a:solidFill>
                  <a:srgbClr val="0B55A2"/>
                </a:solidFill>
              </a:rPr>
              <a:t>112. výzva IROP - Základní školy II. - SC 4.1 (PR)</a:t>
            </a:r>
          </a:p>
          <a:p>
            <a:pPr marL="720725" indent="-185738">
              <a:lnSpc>
                <a:spcPct val="110000"/>
              </a:lnSpc>
              <a:buFontTx/>
              <a:buChar char="-"/>
            </a:pPr>
            <a:r>
              <a:rPr lang="cs-CZ" sz="1400" dirty="0"/>
              <a:t>naplnění alokace výzvy </a:t>
            </a:r>
            <a:r>
              <a:rPr lang="cs-CZ" sz="1400" b="1" dirty="0"/>
              <a:t>310 %</a:t>
            </a:r>
          </a:p>
          <a:p>
            <a:pPr algn="ctr">
              <a:lnSpc>
                <a:spcPct val="110000"/>
              </a:lnSpc>
            </a:pPr>
            <a:r>
              <a:rPr lang="cs-CZ" sz="1400" b="1" i="1" dirty="0">
                <a:solidFill>
                  <a:srgbClr val="0B55A2"/>
                </a:solidFill>
              </a:rPr>
              <a:t>Již uzavřené individuální výzvy se  nebudou opakovat</a:t>
            </a:r>
          </a:p>
        </p:txBody>
      </p:sp>
    </p:spTree>
    <p:extLst>
      <p:ext uri="{BB962C8B-B14F-4D97-AF65-F5344CB8AC3E}">
        <p14:creationId xmlns:p14="http://schemas.microsoft.com/office/powerpoint/2010/main" val="3542908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R PPT modra" id="{D7112295-DE83-5842-848C-194A14FDB72F}" vid="{3F9FFF0E-BF0B-D64C-A9D2-5EEC900BA2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9D6BE74E4BEF45997F71ACD4C5DBA5" ma:contentTypeVersion="8" ma:contentTypeDescription="Create a new document." ma:contentTypeScope="" ma:versionID="d530888e6a748abe42f880670a2a4b53">
  <xsd:schema xmlns:xsd="http://www.w3.org/2001/XMLSchema" xmlns:xs="http://www.w3.org/2001/XMLSchema" xmlns:p="http://schemas.microsoft.com/office/2006/metadata/properties" xmlns:ns2="573699da-9848-4198-85e5-a5ed1162f14f" targetNamespace="http://schemas.microsoft.com/office/2006/metadata/properties" ma:root="true" ma:fieldsID="1ceaf86119172a1c1207e8d945c0336e" ns2:_="">
    <xsd:import namespace="573699da-9848-4198-85e5-a5ed1162f1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3699da-9848-4198-85e5-a5ed1162f1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40F9CE-4FD9-4CB8-842E-BA1ACBEDA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3699da-9848-4198-85e5-a5ed1162f1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2650A0-D3D4-47E2-AE5E-21DBFF5C69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13A181-81E8-426E-A1A4-55C29D591D6A}">
  <ds:schemaRefs>
    <ds:schemaRef ds:uri="http://schemas.openxmlformats.org/package/2006/metadata/core-properties"/>
    <ds:schemaRef ds:uri="http://schemas.microsoft.com/office/2006/metadata/properties"/>
    <ds:schemaRef ds:uri="573699da-9848-4198-85e5-a5ed1162f14f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1063</TotalTime>
  <Words>1901</Words>
  <Application>Microsoft Office PowerPoint</Application>
  <PresentationFormat>Předvádění na obrazovce (4:3)</PresentationFormat>
  <Paragraphs>455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1" baseType="lpstr">
      <vt:lpstr>Arial</vt:lpstr>
      <vt:lpstr>Arial Black</vt:lpstr>
      <vt:lpstr>Calibri</vt:lpstr>
      <vt:lpstr>Courier New</vt:lpstr>
      <vt:lpstr>DINPro-Bold</vt:lpstr>
      <vt:lpstr>Wingdings</vt:lpstr>
      <vt:lpstr>CRR template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 na více řádků, třeba i na tři anebo dokonce i na čtyři.</dc:title>
  <dc:subject/>
  <dc:creator>Microsoft Office User</dc:creator>
  <cp:keywords/>
  <dc:description/>
  <cp:lastModifiedBy>Zahradníková Kateřina</cp:lastModifiedBy>
  <cp:revision>111</cp:revision>
  <cp:lastPrinted>2022-08-15T07:22:17Z</cp:lastPrinted>
  <dcterms:created xsi:type="dcterms:W3CDTF">2021-01-13T14:58:16Z</dcterms:created>
  <dcterms:modified xsi:type="dcterms:W3CDTF">2023-03-28T06:07:12Z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0x010100499D6BE74E4BEF45997F71ACD4C5DBA5</vt:lpwstr>
  </property>
</Properties>
</file>