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270" r:id="rId3"/>
    <p:sldId id="276" r:id="rId4"/>
    <p:sldId id="267" r:id="rId5"/>
    <p:sldId id="271" r:id="rId6"/>
    <p:sldId id="274" r:id="rId7"/>
    <p:sldId id="275" r:id="rId8"/>
    <p:sldId id="268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2" r:id="rId20"/>
    <p:sldId id="286" r:id="rId21"/>
    <p:sldId id="287" r:id="rId22"/>
    <p:sldId id="288" r:id="rId23"/>
    <p:sldId id="289" r:id="rId24"/>
    <p:sldId id="290" r:id="rId25"/>
    <p:sldId id="293" r:id="rId26"/>
    <p:sldId id="294" r:id="rId27"/>
    <p:sldId id="295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0B55A2"/>
    <a:srgbClr val="0C56A4"/>
    <a:srgbClr val="0C56A6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FC1B1-7B42-4ABE-A5D2-2607DB2A9775}" v="3" dt="2023-02-22T09:18:12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4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řílek Lukáš" userId="b1a94c1e-0871-4963-8b07-fc5bfa4e658f" providerId="ADAL" clId="{269FC1B1-7B42-4ABE-A5D2-2607DB2A9775}"/>
    <pc:docChg chg="undo redo custSel addSld delSld modSld sldOrd">
      <pc:chgData name="Dařílek Lukáš" userId="b1a94c1e-0871-4963-8b07-fc5bfa4e658f" providerId="ADAL" clId="{269FC1B1-7B42-4ABE-A5D2-2607DB2A9775}" dt="2023-02-23T14:23:01.808" v="739" actId="20577"/>
      <pc:docMkLst>
        <pc:docMk/>
      </pc:docMkLst>
      <pc:sldChg chg="modSp mod">
        <pc:chgData name="Dařílek Lukáš" userId="b1a94c1e-0871-4963-8b07-fc5bfa4e658f" providerId="ADAL" clId="{269FC1B1-7B42-4ABE-A5D2-2607DB2A9775}" dt="2023-02-22T08:52:45.168" v="110" actId="255"/>
        <pc:sldMkLst>
          <pc:docMk/>
          <pc:sldMk cId="494136264" sldId="267"/>
        </pc:sldMkLst>
        <pc:spChg chg="mod">
          <ac:chgData name="Dařílek Lukáš" userId="b1a94c1e-0871-4963-8b07-fc5bfa4e658f" providerId="ADAL" clId="{269FC1B1-7B42-4ABE-A5D2-2607DB2A9775}" dt="2023-02-22T08:52:45.168" v="110" actId="255"/>
          <ac:spMkLst>
            <pc:docMk/>
            <pc:sldMk cId="494136264" sldId="267"/>
            <ac:spMk id="2" creationId="{9A1BCD67-7DE4-604C-97B5-1EDC0B4EA431}"/>
          </ac:spMkLst>
        </pc:spChg>
        <pc:spChg chg="mod">
          <ac:chgData name="Dařílek Lukáš" userId="b1a94c1e-0871-4963-8b07-fc5bfa4e658f" providerId="ADAL" clId="{269FC1B1-7B42-4ABE-A5D2-2607DB2A9775}" dt="2023-02-22T08:51:57.399" v="76"/>
          <ac:spMkLst>
            <pc:docMk/>
            <pc:sldMk cId="494136264" sldId="267"/>
            <ac:spMk id="3" creationId="{12D388BD-F196-9E48-83AD-F1361721A8DB}"/>
          </ac:spMkLst>
        </pc:spChg>
      </pc:sldChg>
      <pc:sldChg chg="modSp mod">
        <pc:chgData name="Dařílek Lukáš" userId="b1a94c1e-0871-4963-8b07-fc5bfa4e658f" providerId="ADAL" clId="{269FC1B1-7B42-4ABE-A5D2-2607DB2A9775}" dt="2023-02-22T08:59:15.137" v="156" actId="255"/>
        <pc:sldMkLst>
          <pc:docMk/>
          <pc:sldMk cId="1486121192" sldId="268"/>
        </pc:sldMkLst>
        <pc:spChg chg="mod">
          <ac:chgData name="Dařílek Lukáš" userId="b1a94c1e-0871-4963-8b07-fc5bfa4e658f" providerId="ADAL" clId="{269FC1B1-7B42-4ABE-A5D2-2607DB2A9775}" dt="2023-02-22T08:59:15.137" v="156" actId="255"/>
          <ac:spMkLst>
            <pc:docMk/>
            <pc:sldMk cId="1486121192" sldId="268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8:58:49.928" v="151"/>
          <ac:spMkLst>
            <pc:docMk/>
            <pc:sldMk cId="1486121192" sldId="268"/>
            <ac:spMk id="3" creationId="{B83D305F-2D18-F041-8CE4-9E198B5C6AD8}"/>
          </ac:spMkLst>
        </pc:spChg>
      </pc:sldChg>
      <pc:sldChg chg="modSp mod">
        <pc:chgData name="Dařílek Lukáš" userId="b1a94c1e-0871-4963-8b07-fc5bfa4e658f" providerId="ADAL" clId="{269FC1B1-7B42-4ABE-A5D2-2607DB2A9775}" dt="2023-02-22T08:44:55.093" v="39" actId="20577"/>
        <pc:sldMkLst>
          <pc:docMk/>
          <pc:sldMk cId="3047244290" sldId="269"/>
        </pc:sldMkLst>
        <pc:spChg chg="mod">
          <ac:chgData name="Dařílek Lukáš" userId="b1a94c1e-0871-4963-8b07-fc5bfa4e658f" providerId="ADAL" clId="{269FC1B1-7B42-4ABE-A5D2-2607DB2A9775}" dt="2023-02-22T08:44:32.744" v="5" actId="255"/>
          <ac:spMkLst>
            <pc:docMk/>
            <pc:sldMk cId="3047244290" sldId="269"/>
            <ac:spMk id="2" creationId="{5168A737-6413-1046-BFA6-F6A3779A8C3F}"/>
          </ac:spMkLst>
        </pc:spChg>
        <pc:spChg chg="mod">
          <ac:chgData name="Dařílek Lukáš" userId="b1a94c1e-0871-4963-8b07-fc5bfa4e658f" providerId="ADAL" clId="{269FC1B1-7B42-4ABE-A5D2-2607DB2A9775}" dt="2023-02-22T08:44:45.029" v="8"/>
          <ac:spMkLst>
            <pc:docMk/>
            <pc:sldMk cId="3047244290" sldId="269"/>
            <ac:spMk id="3" creationId="{BC9B11F6-08F1-3545-BF2C-568AE684575E}"/>
          </ac:spMkLst>
        </pc:spChg>
        <pc:spChg chg="mod">
          <ac:chgData name="Dařílek Lukáš" userId="b1a94c1e-0871-4963-8b07-fc5bfa4e658f" providerId="ADAL" clId="{269FC1B1-7B42-4ABE-A5D2-2607DB2A9775}" dt="2023-02-22T08:44:55.093" v="39" actId="20577"/>
          <ac:spMkLst>
            <pc:docMk/>
            <pc:sldMk cId="3047244290" sldId="269"/>
            <ac:spMk id="4" creationId="{9A93C5EC-424C-AC4D-B30E-0A1EDBAEB96F}"/>
          </ac:spMkLst>
        </pc:spChg>
      </pc:sldChg>
      <pc:sldChg chg="modSp mod">
        <pc:chgData name="Dařílek Lukáš" userId="b1a94c1e-0871-4963-8b07-fc5bfa4e658f" providerId="ADAL" clId="{269FC1B1-7B42-4ABE-A5D2-2607DB2A9775}" dt="2023-02-22T08:54:01.211" v="119" actId="255"/>
        <pc:sldMkLst>
          <pc:docMk/>
          <pc:sldMk cId="168902615" sldId="270"/>
        </pc:sldMkLst>
        <pc:spChg chg="mod">
          <ac:chgData name="Dařílek Lukáš" userId="b1a94c1e-0871-4963-8b07-fc5bfa4e658f" providerId="ADAL" clId="{269FC1B1-7B42-4ABE-A5D2-2607DB2A9775}" dt="2023-02-22T08:53:42.625" v="116" actId="27636"/>
          <ac:spMkLst>
            <pc:docMk/>
            <pc:sldMk cId="168902615" sldId="270"/>
            <ac:spMk id="3" creationId="{424DD861-68A1-954C-99B1-26C72E8C314F}"/>
          </ac:spMkLst>
        </pc:spChg>
        <pc:spChg chg="mod">
          <ac:chgData name="Dařílek Lukáš" userId="b1a94c1e-0871-4963-8b07-fc5bfa4e658f" providerId="ADAL" clId="{269FC1B1-7B42-4ABE-A5D2-2607DB2A9775}" dt="2023-02-22T08:54:01.211" v="119" actId="255"/>
          <ac:spMkLst>
            <pc:docMk/>
            <pc:sldMk cId="168902615" sldId="270"/>
            <ac:spMk id="4" creationId="{F768E24D-3781-724A-AB9B-E8D90906EF30}"/>
          </ac:spMkLst>
        </pc:spChg>
      </pc:sldChg>
      <pc:sldChg chg="modSp mod">
        <pc:chgData name="Dařílek Lukáš" userId="b1a94c1e-0871-4963-8b07-fc5bfa4e658f" providerId="ADAL" clId="{269FC1B1-7B42-4ABE-A5D2-2607DB2A9775}" dt="2023-02-22T08:54:47.465" v="127" actId="207"/>
        <pc:sldMkLst>
          <pc:docMk/>
          <pc:sldMk cId="1962818081" sldId="271"/>
        </pc:sldMkLst>
        <pc:spChg chg="mod">
          <ac:chgData name="Dařílek Lukáš" userId="b1a94c1e-0871-4963-8b07-fc5bfa4e658f" providerId="ADAL" clId="{269FC1B1-7B42-4ABE-A5D2-2607DB2A9775}" dt="2023-02-22T08:54:47.465" v="127" actId="207"/>
          <ac:spMkLst>
            <pc:docMk/>
            <pc:sldMk cId="1962818081" sldId="271"/>
            <ac:spMk id="3" creationId="{3438C0C9-9787-9242-8582-8935FAF917D8}"/>
          </ac:spMkLst>
        </pc:spChg>
        <pc:spChg chg="mod">
          <ac:chgData name="Dařílek Lukáš" userId="b1a94c1e-0871-4963-8b07-fc5bfa4e658f" providerId="ADAL" clId="{269FC1B1-7B42-4ABE-A5D2-2607DB2A9775}" dt="2023-02-22T08:54:18.440" v="121" actId="27636"/>
          <ac:spMkLst>
            <pc:docMk/>
            <pc:sldMk cId="1962818081" sldId="271"/>
            <ac:spMk id="4" creationId="{D9135655-E394-5840-A990-731AB244CD14}"/>
          </ac:spMkLst>
        </pc:spChg>
      </pc:sldChg>
      <pc:sldChg chg="modSp mod">
        <pc:chgData name="Dařílek Lukáš" userId="b1a94c1e-0871-4963-8b07-fc5bfa4e658f" providerId="ADAL" clId="{269FC1B1-7B42-4ABE-A5D2-2607DB2A9775}" dt="2023-02-22T09:00:19.697" v="165"/>
        <pc:sldMkLst>
          <pc:docMk/>
          <pc:sldMk cId="1604920742" sldId="272"/>
        </pc:sldMkLst>
        <pc:spChg chg="mod">
          <ac:chgData name="Dařílek Lukáš" userId="b1a94c1e-0871-4963-8b07-fc5bfa4e658f" providerId="ADAL" clId="{269FC1B1-7B42-4ABE-A5D2-2607DB2A9775}" dt="2023-02-22T09:00:19.697" v="165"/>
          <ac:spMkLst>
            <pc:docMk/>
            <pc:sldMk cId="1604920742" sldId="272"/>
            <ac:spMk id="2" creationId="{911B9097-D240-154A-A09B-2A85D58E1FD7}"/>
          </ac:spMkLst>
        </pc:spChg>
        <pc:spChg chg="mod">
          <ac:chgData name="Dařílek Lukáš" userId="b1a94c1e-0871-4963-8b07-fc5bfa4e658f" providerId="ADAL" clId="{269FC1B1-7B42-4ABE-A5D2-2607DB2A9775}" dt="2023-02-22T08:59:48.835" v="164" actId="27636"/>
          <ac:spMkLst>
            <pc:docMk/>
            <pc:sldMk cId="1604920742" sldId="272"/>
            <ac:spMk id="3" creationId="{394E8B13-D9A1-6E4D-A5A3-AB540DAFCB99}"/>
          </ac:spMkLst>
        </pc:spChg>
      </pc:sldChg>
      <pc:sldChg chg="modSp mod ord">
        <pc:chgData name="Dařílek Lukáš" userId="b1a94c1e-0871-4963-8b07-fc5bfa4e658f" providerId="ADAL" clId="{269FC1B1-7B42-4ABE-A5D2-2607DB2A9775}" dt="2023-02-22T08:56:54.220" v="143" actId="1076"/>
        <pc:sldMkLst>
          <pc:docMk/>
          <pc:sldMk cId="2382273424" sldId="274"/>
        </pc:sldMkLst>
        <pc:spChg chg="mod">
          <ac:chgData name="Dařílek Lukáš" userId="b1a94c1e-0871-4963-8b07-fc5bfa4e658f" providerId="ADAL" clId="{269FC1B1-7B42-4ABE-A5D2-2607DB2A9775}" dt="2023-02-22T08:56:39.630" v="141" actId="1076"/>
          <ac:spMkLst>
            <pc:docMk/>
            <pc:sldMk cId="2382273424" sldId="274"/>
            <ac:spMk id="3" creationId="{FEFA29E4-EC0D-4C2A-9EC7-7703C0095CBE}"/>
          </ac:spMkLst>
        </pc:spChg>
        <pc:spChg chg="mod">
          <ac:chgData name="Dařílek Lukáš" userId="b1a94c1e-0871-4963-8b07-fc5bfa4e658f" providerId="ADAL" clId="{269FC1B1-7B42-4ABE-A5D2-2607DB2A9775}" dt="2023-02-22T08:56:54.220" v="143" actId="1076"/>
          <ac:spMkLst>
            <pc:docMk/>
            <pc:sldMk cId="2382273424" sldId="274"/>
            <ac:spMk id="4" creationId="{43AD2F8E-F1F9-465B-8E2B-68996BF44AB6}"/>
          </ac:spMkLst>
        </pc:spChg>
      </pc:sldChg>
      <pc:sldChg chg="modSp add mod">
        <pc:chgData name="Dařílek Lukáš" userId="b1a94c1e-0871-4963-8b07-fc5bfa4e658f" providerId="ADAL" clId="{269FC1B1-7B42-4ABE-A5D2-2607DB2A9775}" dt="2023-02-22T08:58:13.120" v="145"/>
        <pc:sldMkLst>
          <pc:docMk/>
          <pc:sldMk cId="556222029" sldId="275"/>
        </pc:sldMkLst>
        <pc:spChg chg="mod">
          <ac:chgData name="Dařílek Lukáš" userId="b1a94c1e-0871-4963-8b07-fc5bfa4e658f" providerId="ADAL" clId="{269FC1B1-7B42-4ABE-A5D2-2607DB2A9775}" dt="2023-02-22T08:58:13.120" v="145"/>
          <ac:spMkLst>
            <pc:docMk/>
            <pc:sldMk cId="556222029" sldId="275"/>
            <ac:spMk id="3" creationId="{3438C0C9-9787-9242-8582-8935FAF917D8}"/>
          </ac:spMkLst>
        </pc:spChg>
        <pc:spChg chg="mod">
          <ac:chgData name="Dařílek Lukáš" userId="b1a94c1e-0871-4963-8b07-fc5bfa4e658f" providerId="ADAL" clId="{269FC1B1-7B42-4ABE-A5D2-2607DB2A9775}" dt="2023-02-22T08:58:06.015" v="144"/>
          <ac:spMkLst>
            <pc:docMk/>
            <pc:sldMk cId="556222029" sldId="275"/>
            <ac:spMk id="4" creationId="{D9135655-E394-5840-A990-731AB244CD14}"/>
          </ac:spMkLst>
        </pc:spChg>
      </pc:sldChg>
      <pc:sldChg chg="modSp del mod">
        <pc:chgData name="Dařílek Lukáš" userId="b1a94c1e-0871-4963-8b07-fc5bfa4e658f" providerId="ADAL" clId="{269FC1B1-7B42-4ABE-A5D2-2607DB2A9775}" dt="2023-02-22T08:46:52.598" v="57" actId="47"/>
        <pc:sldMkLst>
          <pc:docMk/>
          <pc:sldMk cId="1481211579" sldId="275"/>
        </pc:sldMkLst>
        <pc:spChg chg="mod">
          <ac:chgData name="Dařílek Lukáš" userId="b1a94c1e-0871-4963-8b07-fc5bfa4e658f" providerId="ADAL" clId="{269FC1B1-7B42-4ABE-A5D2-2607DB2A9775}" dt="2023-02-22T08:45:42.586" v="44" actId="20577"/>
          <ac:spMkLst>
            <pc:docMk/>
            <pc:sldMk cId="1481211579" sldId="275"/>
            <ac:spMk id="2" creationId="{5168A737-6413-1046-BFA6-F6A3779A8C3F}"/>
          </ac:spMkLst>
        </pc:spChg>
        <pc:spChg chg="mod">
          <ac:chgData name="Dařílek Lukáš" userId="b1a94c1e-0871-4963-8b07-fc5bfa4e658f" providerId="ADAL" clId="{269FC1B1-7B42-4ABE-A5D2-2607DB2A9775}" dt="2023-02-22T08:45:45.333" v="45" actId="6549"/>
          <ac:spMkLst>
            <pc:docMk/>
            <pc:sldMk cId="1481211579" sldId="275"/>
            <ac:spMk id="3" creationId="{BC9B11F6-08F1-3545-BF2C-568AE684575E}"/>
          </ac:spMkLst>
        </pc:spChg>
        <pc:spChg chg="mod">
          <ac:chgData name="Dařílek Lukáš" userId="b1a94c1e-0871-4963-8b07-fc5bfa4e658f" providerId="ADAL" clId="{269FC1B1-7B42-4ABE-A5D2-2607DB2A9775}" dt="2023-02-22T08:46:27.451" v="56" actId="6549"/>
          <ac:spMkLst>
            <pc:docMk/>
            <pc:sldMk cId="1481211579" sldId="275"/>
            <ac:spMk id="4" creationId="{9A93C5EC-424C-AC4D-B30E-0A1EDBAEB96F}"/>
          </ac:spMkLst>
        </pc:spChg>
      </pc:sldChg>
      <pc:sldChg chg="add">
        <pc:chgData name="Dařílek Lukáš" userId="b1a94c1e-0871-4963-8b07-fc5bfa4e658f" providerId="ADAL" clId="{269FC1B1-7B42-4ABE-A5D2-2607DB2A9775}" dt="2023-02-22T08:53:31.008" v="114" actId="2890"/>
        <pc:sldMkLst>
          <pc:docMk/>
          <pc:sldMk cId="571614090" sldId="276"/>
        </pc:sldMkLst>
      </pc:sldChg>
      <pc:sldChg chg="modSp del mod">
        <pc:chgData name="Dařílek Lukáš" userId="b1a94c1e-0871-4963-8b07-fc5bfa4e658f" providerId="ADAL" clId="{269FC1B1-7B42-4ABE-A5D2-2607DB2A9775}" dt="2023-02-22T08:46:55.224" v="58" actId="47"/>
        <pc:sldMkLst>
          <pc:docMk/>
          <pc:sldMk cId="2304967836" sldId="276"/>
        </pc:sldMkLst>
        <pc:spChg chg="mod">
          <ac:chgData name="Dařílek Lukáš" userId="b1a94c1e-0871-4963-8b07-fc5bfa4e658f" providerId="ADAL" clId="{269FC1B1-7B42-4ABE-A5D2-2607DB2A9775}" dt="2023-02-22T08:46:25.689" v="55" actId="6549"/>
          <ac:spMkLst>
            <pc:docMk/>
            <pc:sldMk cId="2304967836" sldId="276"/>
            <ac:spMk id="2" creationId="{5168A737-6413-1046-BFA6-F6A3779A8C3F}"/>
          </ac:spMkLst>
        </pc:spChg>
        <pc:spChg chg="mod">
          <ac:chgData name="Dařílek Lukáš" userId="b1a94c1e-0871-4963-8b07-fc5bfa4e658f" providerId="ADAL" clId="{269FC1B1-7B42-4ABE-A5D2-2607DB2A9775}" dt="2023-02-22T08:46:25.171" v="54" actId="6549"/>
          <ac:spMkLst>
            <pc:docMk/>
            <pc:sldMk cId="2304967836" sldId="276"/>
            <ac:spMk id="3" creationId="{BC9B11F6-08F1-3545-BF2C-568AE684575E}"/>
          </ac:spMkLst>
        </pc:spChg>
        <pc:spChg chg="mod">
          <ac:chgData name="Dařílek Lukáš" userId="b1a94c1e-0871-4963-8b07-fc5bfa4e658f" providerId="ADAL" clId="{269FC1B1-7B42-4ABE-A5D2-2607DB2A9775}" dt="2023-02-22T08:46:24.768" v="53" actId="6549"/>
          <ac:spMkLst>
            <pc:docMk/>
            <pc:sldMk cId="2304967836" sldId="276"/>
            <ac:spMk id="4" creationId="{9A93C5EC-424C-AC4D-B30E-0A1EDBAEB96F}"/>
          </ac:spMkLst>
        </pc:spChg>
      </pc:sldChg>
      <pc:sldChg chg="modSp add mod">
        <pc:chgData name="Dařílek Lukáš" userId="b1a94c1e-0871-4963-8b07-fc5bfa4e658f" providerId="ADAL" clId="{269FC1B1-7B42-4ABE-A5D2-2607DB2A9775}" dt="2023-02-22T09:00:55.174" v="176" actId="12"/>
        <pc:sldMkLst>
          <pc:docMk/>
          <pc:sldMk cId="2009765976" sldId="277"/>
        </pc:sldMkLst>
        <pc:spChg chg="mod">
          <ac:chgData name="Dařílek Lukáš" userId="b1a94c1e-0871-4963-8b07-fc5bfa4e658f" providerId="ADAL" clId="{269FC1B1-7B42-4ABE-A5D2-2607DB2A9775}" dt="2023-02-22T09:00:55.174" v="176" actId="12"/>
          <ac:spMkLst>
            <pc:docMk/>
            <pc:sldMk cId="2009765976" sldId="277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9:00:38.018" v="170" actId="27636"/>
          <ac:spMkLst>
            <pc:docMk/>
            <pc:sldMk cId="2009765976" sldId="277"/>
            <ac:spMk id="3" creationId="{B83D305F-2D18-F041-8CE4-9E198B5C6AD8}"/>
          </ac:spMkLst>
        </pc:spChg>
      </pc:sldChg>
      <pc:sldChg chg="modSp add mod replId">
        <pc:chgData name="Dařílek Lukáš" userId="b1a94c1e-0871-4963-8b07-fc5bfa4e658f" providerId="ADAL" clId="{269FC1B1-7B42-4ABE-A5D2-2607DB2A9775}" dt="2023-02-22T09:01:37.796" v="178"/>
        <pc:sldMkLst>
          <pc:docMk/>
          <pc:sldMk cId="2693479551" sldId="278"/>
        </pc:sldMkLst>
        <pc:spChg chg="mod">
          <ac:chgData name="Dařílek Lukáš" userId="b1a94c1e-0871-4963-8b07-fc5bfa4e658f" providerId="ADAL" clId="{269FC1B1-7B42-4ABE-A5D2-2607DB2A9775}" dt="2023-02-22T09:01:37.796" v="178"/>
          <ac:spMkLst>
            <pc:docMk/>
            <pc:sldMk cId="2693479551" sldId="278"/>
            <ac:spMk id="2" creationId="{911B9097-D240-154A-A09B-2A85D58E1FD7}"/>
          </ac:spMkLst>
        </pc:spChg>
        <pc:spChg chg="mod">
          <ac:chgData name="Dařílek Lukáš" userId="b1a94c1e-0871-4963-8b07-fc5bfa4e658f" providerId="ADAL" clId="{269FC1B1-7B42-4ABE-A5D2-2607DB2A9775}" dt="2023-02-22T09:01:31.086" v="177"/>
          <ac:spMkLst>
            <pc:docMk/>
            <pc:sldMk cId="2693479551" sldId="278"/>
            <ac:spMk id="3" creationId="{394E8B13-D9A1-6E4D-A5A3-AB540DAFCB99}"/>
          </ac:spMkLst>
        </pc:spChg>
      </pc:sldChg>
      <pc:sldChg chg="modSp add mod">
        <pc:chgData name="Dařílek Lukáš" userId="b1a94c1e-0871-4963-8b07-fc5bfa4e658f" providerId="ADAL" clId="{269FC1B1-7B42-4ABE-A5D2-2607DB2A9775}" dt="2023-02-22T09:02:46.397" v="192" actId="255"/>
        <pc:sldMkLst>
          <pc:docMk/>
          <pc:sldMk cId="2644439907" sldId="279"/>
        </pc:sldMkLst>
        <pc:spChg chg="mod">
          <ac:chgData name="Dařílek Lukáš" userId="b1a94c1e-0871-4963-8b07-fc5bfa4e658f" providerId="ADAL" clId="{269FC1B1-7B42-4ABE-A5D2-2607DB2A9775}" dt="2023-02-22T09:02:46.397" v="192" actId="255"/>
          <ac:spMkLst>
            <pc:docMk/>
            <pc:sldMk cId="2644439907" sldId="279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9:02:04.142" v="181"/>
          <ac:spMkLst>
            <pc:docMk/>
            <pc:sldMk cId="2644439907" sldId="279"/>
            <ac:spMk id="3" creationId="{B83D305F-2D18-F041-8CE4-9E198B5C6AD8}"/>
          </ac:spMkLst>
        </pc:spChg>
      </pc:sldChg>
      <pc:sldChg chg="modSp add mod replId">
        <pc:chgData name="Dařílek Lukáš" userId="b1a94c1e-0871-4963-8b07-fc5bfa4e658f" providerId="ADAL" clId="{269FC1B1-7B42-4ABE-A5D2-2607DB2A9775}" dt="2023-02-22T09:03:12.559" v="195" actId="255"/>
        <pc:sldMkLst>
          <pc:docMk/>
          <pc:sldMk cId="1130803696" sldId="280"/>
        </pc:sldMkLst>
        <pc:spChg chg="mod">
          <ac:chgData name="Dařílek Lukáš" userId="b1a94c1e-0871-4963-8b07-fc5bfa4e658f" providerId="ADAL" clId="{269FC1B1-7B42-4ABE-A5D2-2607DB2A9775}" dt="2023-02-22T09:03:12.559" v="195" actId="255"/>
          <ac:spMkLst>
            <pc:docMk/>
            <pc:sldMk cId="1130803696" sldId="280"/>
            <ac:spMk id="2" creationId="{911B9097-D240-154A-A09B-2A85D58E1FD7}"/>
          </ac:spMkLst>
        </pc:spChg>
        <pc:spChg chg="mod">
          <ac:chgData name="Dařílek Lukáš" userId="b1a94c1e-0871-4963-8b07-fc5bfa4e658f" providerId="ADAL" clId="{269FC1B1-7B42-4ABE-A5D2-2607DB2A9775}" dt="2023-02-22T09:02:59.590" v="193"/>
          <ac:spMkLst>
            <pc:docMk/>
            <pc:sldMk cId="1130803696" sldId="280"/>
            <ac:spMk id="3" creationId="{394E8B13-D9A1-6E4D-A5A3-AB540DAFCB99}"/>
          </ac:spMkLst>
        </pc:spChg>
      </pc:sldChg>
      <pc:sldChg chg="modSp add del mod">
        <pc:chgData name="Dařílek Lukáš" userId="b1a94c1e-0871-4963-8b07-fc5bfa4e658f" providerId="ADAL" clId="{269FC1B1-7B42-4ABE-A5D2-2607DB2A9775}" dt="2023-02-22T09:14:31.367" v="213" actId="12"/>
        <pc:sldMkLst>
          <pc:docMk/>
          <pc:sldMk cId="410444604" sldId="281"/>
        </pc:sldMkLst>
        <pc:spChg chg="mod">
          <ac:chgData name="Dařílek Lukáš" userId="b1a94c1e-0871-4963-8b07-fc5bfa4e658f" providerId="ADAL" clId="{269FC1B1-7B42-4ABE-A5D2-2607DB2A9775}" dt="2023-02-22T09:14:31.367" v="213" actId="12"/>
          <ac:spMkLst>
            <pc:docMk/>
            <pc:sldMk cId="410444604" sldId="281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9:13:58.467" v="204"/>
          <ac:spMkLst>
            <pc:docMk/>
            <pc:sldMk cId="410444604" sldId="281"/>
            <ac:spMk id="3" creationId="{B83D305F-2D18-F041-8CE4-9E198B5C6AD8}"/>
          </ac:spMkLst>
        </pc:spChg>
      </pc:sldChg>
      <pc:sldChg chg="modSp add del mod replId">
        <pc:chgData name="Dařílek Lukáš" userId="b1a94c1e-0871-4963-8b07-fc5bfa4e658f" providerId="ADAL" clId="{269FC1B1-7B42-4ABE-A5D2-2607DB2A9775}" dt="2023-02-22T09:14:52.333" v="215"/>
        <pc:sldMkLst>
          <pc:docMk/>
          <pc:sldMk cId="2524081110" sldId="282"/>
        </pc:sldMkLst>
        <pc:spChg chg="mod">
          <ac:chgData name="Dařílek Lukáš" userId="b1a94c1e-0871-4963-8b07-fc5bfa4e658f" providerId="ADAL" clId="{269FC1B1-7B42-4ABE-A5D2-2607DB2A9775}" dt="2023-02-22T09:14:52.333" v="215"/>
          <ac:spMkLst>
            <pc:docMk/>
            <pc:sldMk cId="2524081110" sldId="282"/>
            <ac:spMk id="2" creationId="{911B9097-D240-154A-A09B-2A85D58E1FD7}"/>
          </ac:spMkLst>
        </pc:spChg>
        <pc:spChg chg="mod">
          <ac:chgData name="Dařílek Lukáš" userId="b1a94c1e-0871-4963-8b07-fc5bfa4e658f" providerId="ADAL" clId="{269FC1B1-7B42-4ABE-A5D2-2607DB2A9775}" dt="2023-02-22T09:14:44.311" v="214"/>
          <ac:spMkLst>
            <pc:docMk/>
            <pc:sldMk cId="2524081110" sldId="282"/>
            <ac:spMk id="3" creationId="{394E8B13-D9A1-6E4D-A5A3-AB540DAFCB99}"/>
          </ac:spMkLst>
        </pc:spChg>
      </pc:sldChg>
      <pc:sldChg chg="modSp add mod">
        <pc:chgData name="Dařílek Lukáš" userId="b1a94c1e-0871-4963-8b07-fc5bfa4e658f" providerId="ADAL" clId="{269FC1B1-7B42-4ABE-A5D2-2607DB2A9775}" dt="2023-02-22T09:15:32.788" v="222" actId="12"/>
        <pc:sldMkLst>
          <pc:docMk/>
          <pc:sldMk cId="1292477903" sldId="283"/>
        </pc:sldMkLst>
        <pc:spChg chg="mod">
          <ac:chgData name="Dařílek Lukáš" userId="b1a94c1e-0871-4963-8b07-fc5bfa4e658f" providerId="ADAL" clId="{269FC1B1-7B42-4ABE-A5D2-2607DB2A9775}" dt="2023-02-22T09:15:32.788" v="222" actId="12"/>
          <ac:spMkLst>
            <pc:docMk/>
            <pc:sldMk cId="1292477903" sldId="283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9:15:22.623" v="218"/>
          <ac:spMkLst>
            <pc:docMk/>
            <pc:sldMk cId="1292477903" sldId="283"/>
            <ac:spMk id="3" creationId="{B83D305F-2D18-F041-8CE4-9E198B5C6AD8}"/>
          </ac:spMkLst>
        </pc:spChg>
      </pc:sldChg>
      <pc:sldChg chg="modSp add mod replId">
        <pc:chgData name="Dařílek Lukáš" userId="b1a94c1e-0871-4963-8b07-fc5bfa4e658f" providerId="ADAL" clId="{269FC1B1-7B42-4ABE-A5D2-2607DB2A9775}" dt="2023-02-22T09:16:04.911" v="240" actId="20577"/>
        <pc:sldMkLst>
          <pc:docMk/>
          <pc:sldMk cId="3541946162" sldId="284"/>
        </pc:sldMkLst>
        <pc:spChg chg="mod">
          <ac:chgData name="Dařílek Lukáš" userId="b1a94c1e-0871-4963-8b07-fc5bfa4e658f" providerId="ADAL" clId="{269FC1B1-7B42-4ABE-A5D2-2607DB2A9775}" dt="2023-02-22T09:16:04.911" v="240" actId="20577"/>
          <ac:spMkLst>
            <pc:docMk/>
            <pc:sldMk cId="3541946162" sldId="284"/>
            <ac:spMk id="2" creationId="{911B9097-D240-154A-A09B-2A85D58E1FD7}"/>
          </ac:spMkLst>
        </pc:spChg>
        <pc:spChg chg="mod">
          <ac:chgData name="Dařílek Lukáš" userId="b1a94c1e-0871-4963-8b07-fc5bfa4e658f" providerId="ADAL" clId="{269FC1B1-7B42-4ABE-A5D2-2607DB2A9775}" dt="2023-02-22T09:15:50.351" v="223"/>
          <ac:spMkLst>
            <pc:docMk/>
            <pc:sldMk cId="3541946162" sldId="284"/>
            <ac:spMk id="3" creationId="{394E8B13-D9A1-6E4D-A5A3-AB540DAFCB99}"/>
          </ac:spMkLst>
        </pc:spChg>
      </pc:sldChg>
      <pc:sldChg chg="modSp add mod">
        <pc:chgData name="Dařílek Lukáš" userId="b1a94c1e-0871-4963-8b07-fc5bfa4e658f" providerId="ADAL" clId="{269FC1B1-7B42-4ABE-A5D2-2607DB2A9775}" dt="2023-02-22T09:17:33.832" v="250" actId="207"/>
        <pc:sldMkLst>
          <pc:docMk/>
          <pc:sldMk cId="2570659613" sldId="285"/>
        </pc:sldMkLst>
        <pc:spChg chg="mod">
          <ac:chgData name="Dařílek Lukáš" userId="b1a94c1e-0871-4963-8b07-fc5bfa4e658f" providerId="ADAL" clId="{269FC1B1-7B42-4ABE-A5D2-2607DB2A9775}" dt="2023-02-22T09:17:33.832" v="250" actId="207"/>
          <ac:spMkLst>
            <pc:docMk/>
            <pc:sldMk cId="2570659613" sldId="285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9:17:19.369" v="245" actId="27636"/>
          <ac:spMkLst>
            <pc:docMk/>
            <pc:sldMk cId="2570659613" sldId="285"/>
            <ac:spMk id="3" creationId="{B83D305F-2D18-F041-8CE4-9E198B5C6AD8}"/>
          </ac:spMkLst>
        </pc:spChg>
      </pc:sldChg>
      <pc:sldChg chg="modSp add mod replId">
        <pc:chgData name="Dařílek Lukáš" userId="b1a94c1e-0871-4963-8b07-fc5bfa4e658f" providerId="ADAL" clId="{269FC1B1-7B42-4ABE-A5D2-2607DB2A9775}" dt="2023-02-22T09:35:29.114" v="259"/>
        <pc:sldMkLst>
          <pc:docMk/>
          <pc:sldMk cId="4068992614" sldId="286"/>
        </pc:sldMkLst>
        <pc:spChg chg="mod">
          <ac:chgData name="Dařílek Lukáš" userId="b1a94c1e-0871-4963-8b07-fc5bfa4e658f" providerId="ADAL" clId="{269FC1B1-7B42-4ABE-A5D2-2607DB2A9775}" dt="2023-02-22T09:35:29.114" v="259"/>
          <ac:spMkLst>
            <pc:docMk/>
            <pc:sldMk cId="4068992614" sldId="286"/>
            <ac:spMk id="2" creationId="{911B9097-D240-154A-A09B-2A85D58E1FD7}"/>
          </ac:spMkLst>
        </pc:spChg>
        <pc:spChg chg="mod">
          <ac:chgData name="Dařílek Lukáš" userId="b1a94c1e-0871-4963-8b07-fc5bfa4e658f" providerId="ADAL" clId="{269FC1B1-7B42-4ABE-A5D2-2607DB2A9775}" dt="2023-02-22T09:35:11.721" v="258" actId="27636"/>
          <ac:spMkLst>
            <pc:docMk/>
            <pc:sldMk cId="4068992614" sldId="286"/>
            <ac:spMk id="3" creationId="{394E8B13-D9A1-6E4D-A5A3-AB540DAFCB99}"/>
          </ac:spMkLst>
        </pc:spChg>
      </pc:sldChg>
      <pc:sldChg chg="modSp add mod">
        <pc:chgData name="Dařílek Lukáš" userId="b1a94c1e-0871-4963-8b07-fc5bfa4e658f" providerId="ADAL" clId="{269FC1B1-7B42-4ABE-A5D2-2607DB2A9775}" dt="2023-02-22T09:39:13.650" v="266" actId="20577"/>
        <pc:sldMkLst>
          <pc:docMk/>
          <pc:sldMk cId="3959221272" sldId="287"/>
        </pc:sldMkLst>
        <pc:spChg chg="mod">
          <ac:chgData name="Dařílek Lukáš" userId="b1a94c1e-0871-4963-8b07-fc5bfa4e658f" providerId="ADAL" clId="{269FC1B1-7B42-4ABE-A5D2-2607DB2A9775}" dt="2023-02-22T09:39:13.650" v="266" actId="20577"/>
          <ac:spMkLst>
            <pc:docMk/>
            <pc:sldMk cId="3959221272" sldId="287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9:35:50.752" v="262"/>
          <ac:spMkLst>
            <pc:docMk/>
            <pc:sldMk cId="3959221272" sldId="287"/>
            <ac:spMk id="3" creationId="{B83D305F-2D18-F041-8CE4-9E198B5C6AD8}"/>
          </ac:spMkLst>
        </pc:spChg>
      </pc:sldChg>
      <pc:sldChg chg="modSp add mod replId">
        <pc:chgData name="Dařílek Lukáš" userId="b1a94c1e-0871-4963-8b07-fc5bfa4e658f" providerId="ADAL" clId="{269FC1B1-7B42-4ABE-A5D2-2607DB2A9775}" dt="2023-02-22T09:39:34.149" v="268"/>
        <pc:sldMkLst>
          <pc:docMk/>
          <pc:sldMk cId="4089728675" sldId="288"/>
        </pc:sldMkLst>
        <pc:spChg chg="mod">
          <ac:chgData name="Dařílek Lukáš" userId="b1a94c1e-0871-4963-8b07-fc5bfa4e658f" providerId="ADAL" clId="{269FC1B1-7B42-4ABE-A5D2-2607DB2A9775}" dt="2023-02-22T09:39:34.149" v="268"/>
          <ac:spMkLst>
            <pc:docMk/>
            <pc:sldMk cId="4089728675" sldId="288"/>
            <ac:spMk id="2" creationId="{911B9097-D240-154A-A09B-2A85D58E1FD7}"/>
          </ac:spMkLst>
        </pc:spChg>
        <pc:spChg chg="mod">
          <ac:chgData name="Dařílek Lukáš" userId="b1a94c1e-0871-4963-8b07-fc5bfa4e658f" providerId="ADAL" clId="{269FC1B1-7B42-4ABE-A5D2-2607DB2A9775}" dt="2023-02-22T09:39:23.158" v="267"/>
          <ac:spMkLst>
            <pc:docMk/>
            <pc:sldMk cId="4089728675" sldId="288"/>
            <ac:spMk id="3" creationId="{394E8B13-D9A1-6E4D-A5A3-AB540DAFCB99}"/>
          </ac:spMkLst>
        </pc:spChg>
      </pc:sldChg>
      <pc:sldChg chg="modSp add mod">
        <pc:chgData name="Dařílek Lukáš" userId="b1a94c1e-0871-4963-8b07-fc5bfa4e658f" providerId="ADAL" clId="{269FC1B1-7B42-4ABE-A5D2-2607DB2A9775}" dt="2023-02-22T09:40:07.602" v="277" actId="207"/>
        <pc:sldMkLst>
          <pc:docMk/>
          <pc:sldMk cId="3738400993" sldId="289"/>
        </pc:sldMkLst>
        <pc:spChg chg="mod">
          <ac:chgData name="Dařílek Lukáš" userId="b1a94c1e-0871-4963-8b07-fc5bfa4e658f" providerId="ADAL" clId="{269FC1B1-7B42-4ABE-A5D2-2607DB2A9775}" dt="2023-02-22T09:40:07.602" v="277" actId="207"/>
          <ac:spMkLst>
            <pc:docMk/>
            <pc:sldMk cId="3738400993" sldId="289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9:39:54.489" v="275"/>
          <ac:spMkLst>
            <pc:docMk/>
            <pc:sldMk cId="3738400993" sldId="289"/>
            <ac:spMk id="3" creationId="{B83D305F-2D18-F041-8CE4-9E198B5C6AD8}"/>
          </ac:spMkLst>
        </pc:spChg>
      </pc:sldChg>
      <pc:sldChg chg="modSp add mod replId">
        <pc:chgData name="Dařílek Lukáš" userId="b1a94c1e-0871-4963-8b07-fc5bfa4e658f" providerId="ADAL" clId="{269FC1B1-7B42-4ABE-A5D2-2607DB2A9775}" dt="2023-02-22T09:40:30.175" v="280" actId="20577"/>
        <pc:sldMkLst>
          <pc:docMk/>
          <pc:sldMk cId="3589585561" sldId="290"/>
        </pc:sldMkLst>
        <pc:spChg chg="mod">
          <ac:chgData name="Dařílek Lukáš" userId="b1a94c1e-0871-4963-8b07-fc5bfa4e658f" providerId="ADAL" clId="{269FC1B1-7B42-4ABE-A5D2-2607DB2A9775}" dt="2023-02-22T09:40:30.175" v="280" actId="20577"/>
          <ac:spMkLst>
            <pc:docMk/>
            <pc:sldMk cId="3589585561" sldId="290"/>
            <ac:spMk id="2" creationId="{911B9097-D240-154A-A09B-2A85D58E1FD7}"/>
          </ac:spMkLst>
        </pc:spChg>
        <pc:spChg chg="mod">
          <ac:chgData name="Dařílek Lukáš" userId="b1a94c1e-0871-4963-8b07-fc5bfa4e658f" providerId="ADAL" clId="{269FC1B1-7B42-4ABE-A5D2-2607DB2A9775}" dt="2023-02-22T09:40:22.760" v="278"/>
          <ac:spMkLst>
            <pc:docMk/>
            <pc:sldMk cId="3589585561" sldId="290"/>
            <ac:spMk id="3" creationId="{394E8B13-D9A1-6E4D-A5A3-AB540DAFCB99}"/>
          </ac:spMkLst>
        </pc:spChg>
      </pc:sldChg>
      <pc:sldChg chg="new del ord">
        <pc:chgData name="Dařílek Lukáš" userId="b1a94c1e-0871-4963-8b07-fc5bfa4e658f" providerId="ADAL" clId="{269FC1B1-7B42-4ABE-A5D2-2607DB2A9775}" dt="2023-02-22T09:18:14.941" v="255" actId="47"/>
        <pc:sldMkLst>
          <pc:docMk/>
          <pc:sldMk cId="1988699757" sldId="291"/>
        </pc:sldMkLst>
      </pc:sldChg>
      <pc:sldChg chg="modSp add mod">
        <pc:chgData name="Dařílek Lukáš" userId="b1a94c1e-0871-4963-8b07-fc5bfa4e658f" providerId="ADAL" clId="{269FC1B1-7B42-4ABE-A5D2-2607DB2A9775}" dt="2023-02-22T09:18:22.065" v="256"/>
        <pc:sldMkLst>
          <pc:docMk/>
          <pc:sldMk cId="664253086" sldId="292"/>
        </pc:sldMkLst>
        <pc:spChg chg="mod">
          <ac:chgData name="Dařílek Lukáš" userId="b1a94c1e-0871-4963-8b07-fc5bfa4e658f" providerId="ADAL" clId="{269FC1B1-7B42-4ABE-A5D2-2607DB2A9775}" dt="2023-02-22T09:18:22.065" v="256"/>
          <ac:spMkLst>
            <pc:docMk/>
            <pc:sldMk cId="664253086" sldId="292"/>
            <ac:spMk id="4" creationId="{F768E24D-3781-724A-AB9B-E8D90906EF30}"/>
          </ac:spMkLst>
        </pc:spChg>
      </pc:sldChg>
      <pc:sldChg chg="modSp add mod">
        <pc:chgData name="Dařílek Lukáš" userId="b1a94c1e-0871-4963-8b07-fc5bfa4e658f" providerId="ADAL" clId="{269FC1B1-7B42-4ABE-A5D2-2607DB2A9775}" dt="2023-02-22T09:41:33.452" v="283" actId="207"/>
        <pc:sldMkLst>
          <pc:docMk/>
          <pc:sldMk cId="1113106083" sldId="293"/>
        </pc:sldMkLst>
        <pc:spChg chg="mod">
          <ac:chgData name="Dařílek Lukáš" userId="b1a94c1e-0871-4963-8b07-fc5bfa4e658f" providerId="ADAL" clId="{269FC1B1-7B42-4ABE-A5D2-2607DB2A9775}" dt="2023-02-22T09:41:33.452" v="283" actId="207"/>
          <ac:spMkLst>
            <pc:docMk/>
            <pc:sldMk cId="1113106083" sldId="293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9:41:22.189" v="281"/>
          <ac:spMkLst>
            <pc:docMk/>
            <pc:sldMk cId="1113106083" sldId="293"/>
            <ac:spMk id="3" creationId="{B83D305F-2D18-F041-8CE4-9E198B5C6AD8}"/>
          </ac:spMkLst>
        </pc:spChg>
      </pc:sldChg>
      <pc:sldChg chg="modSp add del mod replId">
        <pc:chgData name="Dařílek Lukáš" userId="b1a94c1e-0871-4963-8b07-fc5bfa4e658f" providerId="ADAL" clId="{269FC1B1-7B42-4ABE-A5D2-2607DB2A9775}" dt="2023-02-23T14:23:01.808" v="739" actId="20577"/>
        <pc:sldMkLst>
          <pc:docMk/>
          <pc:sldMk cId="288475755" sldId="294"/>
        </pc:sldMkLst>
        <pc:spChg chg="mod">
          <ac:chgData name="Dařílek Lukáš" userId="b1a94c1e-0871-4963-8b07-fc5bfa4e658f" providerId="ADAL" clId="{269FC1B1-7B42-4ABE-A5D2-2607DB2A9775}" dt="2023-02-23T14:23:01.808" v="739" actId="20577"/>
          <ac:spMkLst>
            <pc:docMk/>
            <pc:sldMk cId="288475755" sldId="294"/>
            <ac:spMk id="2" creationId="{911B9097-D240-154A-A09B-2A85D58E1FD7}"/>
          </ac:spMkLst>
        </pc:spChg>
        <pc:spChg chg="mod">
          <ac:chgData name="Dařílek Lukáš" userId="b1a94c1e-0871-4963-8b07-fc5bfa4e658f" providerId="ADAL" clId="{269FC1B1-7B42-4ABE-A5D2-2607DB2A9775}" dt="2023-02-22T09:41:40.247" v="284"/>
          <ac:spMkLst>
            <pc:docMk/>
            <pc:sldMk cId="288475755" sldId="294"/>
            <ac:spMk id="3" creationId="{394E8B13-D9A1-6E4D-A5A3-AB540DAFCB99}"/>
          </ac:spMkLst>
        </pc:spChg>
      </pc:sldChg>
      <pc:sldChg chg="modSp add del mod">
        <pc:chgData name="Dařílek Lukáš" userId="b1a94c1e-0871-4963-8b07-fc5bfa4e658f" providerId="ADAL" clId="{269FC1B1-7B42-4ABE-A5D2-2607DB2A9775}" dt="2023-02-23T14:22:47.032" v="728" actId="47"/>
        <pc:sldMkLst>
          <pc:docMk/>
          <pc:sldMk cId="4126164040" sldId="295"/>
        </pc:sldMkLst>
        <pc:spChg chg="mod">
          <ac:chgData name="Dařílek Lukáš" userId="b1a94c1e-0871-4963-8b07-fc5bfa4e658f" providerId="ADAL" clId="{269FC1B1-7B42-4ABE-A5D2-2607DB2A9775}" dt="2023-02-22T09:44:03.236" v="490" actId="6549"/>
          <ac:spMkLst>
            <pc:docMk/>
            <pc:sldMk cId="4126164040" sldId="295"/>
            <ac:spMk id="2" creationId="{395F05DE-9C4E-6D42-BB26-8D868D8E69E4}"/>
          </ac:spMkLst>
        </pc:spChg>
        <pc:spChg chg="mod">
          <ac:chgData name="Dařílek Lukáš" userId="b1a94c1e-0871-4963-8b07-fc5bfa4e658f" providerId="ADAL" clId="{269FC1B1-7B42-4ABE-A5D2-2607DB2A9775}" dt="2023-02-22T09:41:57.384" v="286"/>
          <ac:spMkLst>
            <pc:docMk/>
            <pc:sldMk cId="4126164040" sldId="295"/>
            <ac:spMk id="3" creationId="{B83D305F-2D18-F041-8CE4-9E198B5C6AD8}"/>
          </ac:spMkLst>
        </pc:spChg>
      </pc:sldChg>
      <pc:sldChg chg="add del replId">
        <pc:chgData name="Dařílek Lukáš" userId="b1a94c1e-0871-4963-8b07-fc5bfa4e658f" providerId="ADAL" clId="{269FC1B1-7B42-4ABE-A5D2-2607DB2A9775}" dt="2023-02-22T09:44:14.969" v="491" actId="47"/>
        <pc:sldMkLst>
          <pc:docMk/>
          <pc:sldMk cId="1668971454" sldId="2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927335"/>
            <a:ext cx="6400800" cy="32083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příjemce – Administrace projektů ve fázi realizace</a:t>
            </a:r>
            <a:endParaRPr lang="cs-CZ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4345360"/>
            <a:ext cx="6400800" cy="431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Zadávání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zakázek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79228" y="5577122"/>
            <a:ext cx="6524625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Lukáš Dařílek, 15. 3.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všech plnění, která mohou vyplývat ze smlouvy na zakázku: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údajů a informací o zakázkách stejného či podobného předmětu plnění (součet všech částí)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plnění, tvořící jeden funkční celek a jsou zadávána v časové souvislosti.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pravidelných či trvajících dodávek a služeb platí pravidlo účetního období / předchozích 12 měsíců 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…do 20% předpokládané hodnoty - možnost zadat část zakázky v režimu odpovídající hodnotě dané části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Shodná pravidla jako v zákoně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MPZ –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předpokládané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hodnoty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6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malého rozsahu (ZMR)</a:t>
            </a:r>
          </a:p>
          <a:p>
            <a:pPr marL="742950" lvl="1" indent="-285750" defTabSz="9144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 je rovna nebo nižší než 2.000.000,- Kč bez DPH v případě zakázky na dodávky a/nebo služby a 6.000.000, Kč v případě stavebních prací</a:t>
            </a:r>
          </a:p>
          <a:p>
            <a:pPr marL="742950" lvl="1" indent="-285750" defTabSz="9144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sz="24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vyšší hodnoty (ZVH) </a:t>
            </a:r>
          </a:p>
          <a:p>
            <a:pPr marL="742950" lvl="1" indent="-285750" defTabSz="9144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činí více než 2.000.000,- Kč bez DPH a 6.000.000, Kč v případě stavebních prací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výše předpokládané hodnoty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7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Zadavatel může zadat zakázku: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otevřené výzvě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uzavřené výzvě v případě zakázek malého rozsahu</a:t>
            </a: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(„soukromý zadavatel“ u zakázky na stavební práce, jejíž 	přepokládaná hodnota je rovna nebo nižší než 20 000 000 Kč 	bez DPH)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elektronickém tržišti (bod 7.1.4.MPZ)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MPZ –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procesní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3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Aft>
                <a:spcPts val="0"/>
              </a:spcAft>
            </a:pPr>
            <a:r>
              <a:rPr lang="cs-CZ" sz="2400" b="1" dirty="0">
                <a:solidFill>
                  <a:prstClr val="black"/>
                </a:solidFill>
                <a:cs typeface="Arial" pitchFamily="34" charset="0"/>
              </a:rPr>
              <a:t>Oznámení výběrového řízení uveřejní zadavatel po celou dobu trvání lhůty pro podání nabídek: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cs typeface="Arial" pitchFamily="34" charset="0"/>
              </a:rPr>
              <a:t>na profilu zadavatele, </a:t>
            </a:r>
            <a:r>
              <a:rPr lang="cs-CZ" sz="2400" i="1" dirty="0">
                <a:solidFill>
                  <a:prstClr val="black"/>
                </a:solidFill>
                <a:cs typeface="Arial" pitchFamily="34" charset="0"/>
              </a:rPr>
              <a:t>nebo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cs typeface="Arial" pitchFamily="34" charset="0"/>
              </a:rPr>
              <a:t>v národním elektronickém nástroji</a:t>
            </a:r>
          </a:p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otevřená výzva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0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v případě zakázek malého rozsahu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na nejméně 3 dodavatele k podání nabídky </a:t>
            </a:r>
          </a:p>
          <a:p>
            <a:pPr marL="796925" lvl="1" indent="-342900">
              <a:buFont typeface="Wingdings" panose="05000000000000000000" pitchFamily="2" charset="2"/>
              <a:buChar char="Ø"/>
            </a:pPr>
            <a:r>
              <a:rPr lang="cs-CZ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pouze o takové zájemce, o kterých má zadavatel informace, že jsou způsobilí požadované plnění poskytnout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prokazatelný způsob odeslání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zadavatel nesmí vyzývat opakovaně stejný okruh zájemců, není-li to odůvodněno předmětem plnění zakázky či jinými zvláštními okolnostmi, případně zrušením předcházejícího výběrového řízení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MPZ –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spcAft>
                <a:spcPts val="0"/>
              </a:spcAft>
            </a:pPr>
            <a:r>
              <a:rPr lang="cs-CZ" sz="2400" b="1" dirty="0">
                <a:solidFill>
                  <a:srgbClr val="FF0000"/>
                </a:solidFill>
                <a:cs typeface="Arial" pitchFamily="34" charset="0"/>
              </a:rPr>
              <a:t>Lhůta stanovená podle MPZ počíná dnem, který následuje po dnu uveřejnění oznámení o zahájení výběrového řízení nebo odeslání výzvy k podání nabídek. (změna od 6. 3. 2019)</a:t>
            </a:r>
          </a:p>
          <a:p>
            <a:pPr lvl="0" algn="just" defTabSz="914400">
              <a:spcAft>
                <a:spcPts val="0"/>
              </a:spcAft>
            </a:pP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spcAft>
                <a:spcPts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Lhůta pro podání nabídek nesmí být kratší než:</a:t>
            </a:r>
          </a:p>
          <a:p>
            <a:pPr marL="342900" lvl="0" indent="-342900" algn="just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dnů u zakázek malého rozsahu </a:t>
            </a:r>
          </a:p>
          <a:p>
            <a:pPr marL="342900" lvl="0" indent="-342900" algn="just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dnů u zakázek vyšší hodnoty </a:t>
            </a:r>
          </a:p>
          <a:p>
            <a:pPr marL="342900" lvl="0" indent="-342900" algn="just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dnů v případě zakázek, jejichž předpokládaná hodnota dosáhne nejméně hodnoty nadlimitní sektorové veřejné zakázky podle nařízení vlády č. 172/2016 Sb. </a:t>
            </a:r>
            <a:endParaRPr lang="cs-CZ" sz="20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lhůta pro podání nabídek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zadávacích podmínek (+ zákaz značkové specifikace)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Dodatečné informace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komise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Otevírání obálek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Posouzení a hodnocení nabídek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Uzavření smlouvy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uzavřené smlouvy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MPZ –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náležitosti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77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1 – Obchodní podmínky zakázek na stavební práce (není dána závaznost)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2 - Formulář oznámení výběrového řízení – zadávací podmínky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3 - Protokol o otevírání obálek, posouzení a hodnocení nabídek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4 - Jmenování hodnotící komise/Pověření k otevírání obálek, posouzení a hodnocení nabídek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5 – Prohlášení o neexistenci střetu zájmů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6 – Podnět k zahájení správního řízení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- přílohy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4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/>
                <a:ea typeface="Times New Roman"/>
              </a:rPr>
              <a:t>Povinná ustanovení smluvních podmínek:</a:t>
            </a:r>
          </a:p>
          <a:p>
            <a:pPr marL="1085850" lvl="1" indent="-457200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/>
                </a:solidFill>
                <a:latin typeface="Arial"/>
                <a:ea typeface="Times New Roman"/>
              </a:rPr>
              <a:t>Označování účetních dokladů názvem a číslem projektu.</a:t>
            </a:r>
          </a:p>
          <a:p>
            <a:pPr marL="1085850" lvl="1" indent="-457200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/>
                </a:solidFill>
                <a:latin typeface="Arial"/>
                <a:ea typeface="Times New Roman"/>
              </a:rPr>
              <a:t>Uvedení povinnosti dodavatele poskytovat informace a dokumentaci oprávněným orgánům do roku 2028.</a:t>
            </a:r>
          </a:p>
          <a:p>
            <a:pPr marL="1085850" lvl="1" indent="-457200">
              <a:buFont typeface="Wingdings" panose="05000000000000000000" pitchFamily="2" charset="2"/>
              <a:buChar char="Ø"/>
            </a:pPr>
            <a:r>
              <a:rPr lang="pl-PL" b="0" dirty="0">
                <a:solidFill>
                  <a:schemeClr val="bg1"/>
                </a:solidFill>
                <a:latin typeface="Arial"/>
                <a:ea typeface="Times New Roman"/>
              </a:rPr>
              <a:t>Ustanovení o archivaci dokladů do roku 2028.</a:t>
            </a:r>
            <a:endParaRPr lang="cs-CZ" b="0" dirty="0">
              <a:solidFill>
                <a:schemeClr val="bg1"/>
              </a:solidFill>
              <a:latin typeface="Arial"/>
              <a:ea typeface="Times New Roman"/>
            </a:endParaRPr>
          </a:p>
          <a:p>
            <a:pPr marL="285750" indent="-28575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/>
                <a:ea typeface="Times New Roman"/>
              </a:rPr>
              <a:t>Soulad předmětu VZ s obsahem projektu -  </a:t>
            </a:r>
            <a:r>
              <a:rPr lang="cs-CZ" sz="2000" u="sng" dirty="0">
                <a:solidFill>
                  <a:schemeClr val="bg1"/>
                </a:solidFill>
                <a:latin typeface="Arial"/>
                <a:ea typeface="Times New Roman"/>
              </a:rPr>
              <a:t>nezakazuje ale přítomnost nezpůsobilých výdajů (např. servisní služby – funkční celek!)</a:t>
            </a:r>
            <a:endParaRPr lang="cs-CZ" sz="2000" dirty="0">
              <a:solidFill>
                <a:schemeClr val="bg1"/>
              </a:solidFill>
              <a:latin typeface="Arial"/>
              <a:ea typeface="Times New Roman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"/>
                <a:ea typeface="Times New Roman"/>
              </a:rPr>
              <a:t>Povinnosti příjemců v oblasti publicity </a:t>
            </a:r>
            <a:r>
              <a:rPr lang="cs-CZ" sz="2000" b="1" u="sng" dirty="0">
                <a:solidFill>
                  <a:schemeClr val="bg1"/>
                </a:solidFill>
                <a:latin typeface="Arial"/>
                <a:ea typeface="Times New Roman"/>
              </a:rPr>
              <a:t>se nevztahují</a:t>
            </a:r>
            <a:r>
              <a:rPr lang="cs-CZ" sz="2000" b="1" dirty="0">
                <a:solidFill>
                  <a:schemeClr val="bg1"/>
                </a:solidFill>
                <a:latin typeface="Arial"/>
                <a:ea typeface="Times New Roman"/>
              </a:rPr>
              <a:t> na dokumentaci o zakázce</a:t>
            </a:r>
            <a:r>
              <a:rPr lang="cs-CZ" sz="2000" dirty="0">
                <a:solidFill>
                  <a:schemeClr val="bg1"/>
                </a:solidFill>
                <a:latin typeface="Arial"/>
                <a:ea typeface="Times New Roman"/>
              </a:rPr>
              <a:t> (zadávací dokumentace, protokoly z jednání komisí apod.)“.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žadatele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zadávání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zakázek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5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B42D28B-9663-9C4B-B889-DF93729E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24DD861-68A1-954C-99B1-26C72E8C314F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9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68E24D-3781-724A-AB9B-E8D90906EF30}"/>
              </a:ext>
            </a:extLst>
          </p:cNvPr>
          <p:cNvSpPr txBox="1">
            <a:spLocks/>
          </p:cNvSpPr>
          <p:nvPr/>
        </p:nvSpPr>
        <p:spPr>
          <a:xfrm>
            <a:off x="1232807" y="267110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Kontrola zakázek v IROP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5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B42D28B-9663-9C4B-B889-DF93729E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24DD861-68A1-954C-99B1-26C72E8C314F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9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68E24D-3781-724A-AB9B-E8D90906EF30}"/>
              </a:ext>
            </a:extLst>
          </p:cNvPr>
          <p:cNvSpPr txBox="1">
            <a:spLocks/>
          </p:cNvSpPr>
          <p:nvPr/>
        </p:nvSpPr>
        <p:spPr>
          <a:xfrm>
            <a:off x="1232807" y="267110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Zadávání veřejných zakázek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Centrum v návaznosti na fázi projektového cyklu provádí: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u="sng" dirty="0">
                <a:solidFill>
                  <a:schemeClr val="tx1"/>
                </a:solidFill>
              </a:rPr>
              <a:t>odborné konzultace dílčích nejasností </a:t>
            </a:r>
            <a:r>
              <a:rPr lang="cs-CZ" sz="1400" b="0" dirty="0">
                <a:solidFill>
                  <a:schemeClr val="tx1"/>
                </a:solidFill>
              </a:rPr>
              <a:t>(jsou poskytovány pouze v případě disponibilních kapacit Centra, a to po interním vyhodnocení významu konzultované zakázky)</a:t>
            </a:r>
          </a:p>
          <a:p>
            <a:pPr lvl="1" indent="0">
              <a:spcBef>
                <a:spcPts val="0"/>
              </a:spcBef>
              <a:buNone/>
            </a:pPr>
            <a:endParaRPr lang="cs-CZ" sz="1400" b="0" dirty="0">
              <a:solidFill>
                <a:schemeClr val="tx1"/>
              </a:solidFill>
            </a:endParaRP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u="sng" dirty="0">
                <a:solidFill>
                  <a:schemeClr val="tx1"/>
                </a:solidFill>
              </a:rPr>
              <a:t>kontroly veřejné zakázky </a:t>
            </a:r>
            <a:r>
              <a:rPr lang="cs-CZ" sz="1800" b="0" dirty="0">
                <a:solidFill>
                  <a:schemeClr val="tx1"/>
                </a:solidFill>
              </a:rPr>
              <a:t>(VZ)</a:t>
            </a:r>
          </a:p>
          <a:p>
            <a:endParaRPr lang="cs-CZ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Fáze projektového cyklu z pohledu VZ: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před podáním projektové žádosti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po podání projektové žádosti – </a:t>
            </a:r>
            <a:r>
              <a:rPr lang="cs-CZ" sz="1800" dirty="0">
                <a:solidFill>
                  <a:schemeClr val="tx1"/>
                </a:solidFill>
              </a:rPr>
              <a:t>před vznikem povinnosti předkládat dokumentaci VZ</a:t>
            </a:r>
            <a:r>
              <a:rPr lang="cs-CZ" sz="1800" b="0" dirty="0">
                <a:solidFill>
                  <a:schemeClr val="tx1"/>
                </a:solidFill>
              </a:rPr>
              <a:t> (obdržení depeše - Vyrozumění / vydání PA)</a:t>
            </a:r>
          </a:p>
          <a:p>
            <a:pPr marL="9144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po podání projektové žádosti – </a:t>
            </a:r>
            <a:r>
              <a:rPr lang="cs-CZ" sz="1800" dirty="0">
                <a:solidFill>
                  <a:schemeClr val="tx1"/>
                </a:solidFill>
              </a:rPr>
              <a:t>po vzniku povinnosti předkládat dokumentaci VZ</a:t>
            </a:r>
            <a:r>
              <a:rPr lang="cs-CZ" sz="1800" b="0" dirty="0">
                <a:solidFill>
                  <a:schemeClr val="tx1"/>
                </a:solidFill>
              </a:rPr>
              <a:t> (obdržení depeše - Vyrozumění / vydání PA)</a:t>
            </a:r>
          </a:p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Informace o procesu konzultací/kontroly výběrových řízení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9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</a:rPr>
              <a:t>Povinnosti stanovují Obecná pravidla pro žadatele a příjemce </a:t>
            </a:r>
            <a:r>
              <a:rPr lang="cs-CZ" sz="2000" dirty="0">
                <a:solidFill>
                  <a:schemeClr val="bg1"/>
                </a:solidFill>
              </a:rPr>
              <a:t>(zejm. kapitola 5 Investiční plánování a zadávání zakázek) </a:t>
            </a:r>
            <a:r>
              <a:rPr lang="cs-CZ" sz="2000" b="1" dirty="0">
                <a:solidFill>
                  <a:schemeClr val="bg1"/>
                </a:solidFill>
              </a:rPr>
              <a:t>+ Podmínky Rozhodnutí o poskytnutí dotace </a:t>
            </a:r>
            <a:r>
              <a:rPr lang="cs-CZ" sz="2000" dirty="0">
                <a:solidFill>
                  <a:schemeClr val="bg1"/>
                </a:solidFill>
              </a:rPr>
              <a:t>(lhůty, finanční opravy…)</a:t>
            </a:r>
          </a:p>
          <a:p>
            <a:pPr lvl="0">
              <a:spcAft>
                <a:spcPts val="600"/>
              </a:spcAft>
            </a:pPr>
            <a:endParaRPr lang="cs-CZ" sz="20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b="1" dirty="0">
                <a:solidFill>
                  <a:schemeClr val="bg1"/>
                </a:solidFill>
              </a:rPr>
              <a:t>Kontrola VZ probíhá průběžně ve 3. (+ 3) fázích</a:t>
            </a:r>
          </a:p>
          <a:p>
            <a:pPr>
              <a:spcAft>
                <a:spcPts val="600"/>
              </a:spcAft>
            </a:pPr>
            <a:endParaRPr lang="cs-CZ" sz="2000" b="1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cs-CZ" sz="2000" b="1" dirty="0">
                <a:solidFill>
                  <a:schemeClr val="bg1"/>
                </a:solidFill>
              </a:rPr>
              <a:t>Relevantní dokumentaci o zakázce zadavatel předkládá prostřednictvím MS2014+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zakázek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IROP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21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AutoNum type="arabicPeriod"/>
            </a:pPr>
            <a:r>
              <a:rPr lang="cs-CZ" sz="2000" b="1" dirty="0"/>
              <a:t>Fáze = kontrola zadávacích podmínek VZ</a:t>
            </a:r>
          </a:p>
          <a:p>
            <a:pPr lvl="0"/>
            <a:endParaRPr lang="cs-CZ" sz="2000" b="1" dirty="0"/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předložení zadávacích podmínek VZ k posouzení a konzultaci CRR 10 pracovních dní před plánovaným zahájením zadávacího/výběrového řízení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předkládá se zadávací dokumentace včetně příloh, u stavebních zakázek i položkový rozpočet stavby v elektronické podobě (.</a:t>
            </a:r>
            <a:r>
              <a:rPr lang="cs-CZ" sz="2000" dirty="0" err="1"/>
              <a:t>esoupis</a:t>
            </a:r>
            <a:r>
              <a:rPr lang="cs-CZ" sz="2000" dirty="0"/>
              <a:t>, .</a:t>
            </a:r>
            <a:r>
              <a:rPr lang="cs-CZ" sz="2000" dirty="0" err="1"/>
              <a:t>unixml</a:t>
            </a:r>
            <a:r>
              <a:rPr lang="cs-CZ" sz="2000" dirty="0"/>
              <a:t>, .xc4, Excel VZ apod.)</a:t>
            </a:r>
          </a:p>
          <a:p>
            <a:pPr marL="342900" lvl="0" indent="-342900">
              <a:buFontTx/>
              <a:buChar char="-"/>
            </a:pPr>
            <a:r>
              <a:rPr lang="cs-CZ" sz="2000" dirty="0"/>
              <a:t>platí pro zakázky zadávané dle ZZVZ a pro ZVH</a:t>
            </a:r>
          </a:p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Proces kontroly ve vztahu k průběhu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2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2000" b="1" dirty="0">
                <a:solidFill>
                  <a:schemeClr val="bg1"/>
                </a:solidFill>
              </a:rPr>
              <a:t>2. Fáze = kontrola průběhu zad. řízení před uzavřením smlouvy</a:t>
            </a:r>
          </a:p>
          <a:p>
            <a:pPr lvl="0" algn="just"/>
            <a:endParaRPr lang="cs-CZ" sz="2000" b="1" dirty="0">
              <a:solidFill>
                <a:schemeClr val="bg1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předložení dokumentace k průběhu zadávacího řízení před uzavřením smlouvy na plnění zakázky ke kontrole CRR</a:t>
            </a:r>
          </a:p>
          <a:p>
            <a:pPr marL="342900" lvl="0" indent="-342900" algn="just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kontroluje se kompletní dokumentace, vítězná nabídka a nabídky všech vyloučených uchazečů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platí pro zakázky zadávané dle ZZVZ a pro ZVH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0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b="1" dirty="0"/>
              <a:t>3. Fáze = kontrola dokončení zadávacího řízení</a:t>
            </a:r>
          </a:p>
          <a:p>
            <a:pPr lvl="0"/>
            <a:endParaRPr lang="cs-CZ" sz="2000" b="1" dirty="0"/>
          </a:p>
          <a:p>
            <a:pPr marL="342900" lvl="0" indent="-342900">
              <a:buFontTx/>
              <a:buChar char="-"/>
            </a:pPr>
            <a:r>
              <a:rPr lang="cs-CZ" sz="2000" dirty="0"/>
              <a:t>musí proběhnout vždy před schválením první žádosti o platbu</a:t>
            </a:r>
          </a:p>
          <a:p>
            <a:pPr marL="342900" lvl="0" indent="-342900">
              <a:buFontTx/>
              <a:buChar char="-"/>
            </a:pPr>
            <a:r>
              <a:rPr lang="cs-CZ" sz="2000" dirty="0"/>
              <a:t>po dokončení kontroly je zasíláno stanovisko CRR ke kontrole</a:t>
            </a:r>
          </a:p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Proces kontroly ve vztahu k průběhu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8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b="1" dirty="0">
                <a:solidFill>
                  <a:schemeClr val="bg1"/>
                </a:solidFill>
              </a:rPr>
              <a:t>4. Fáze = kontrola dodatku ke smlouvě před jeho uzavřením</a:t>
            </a:r>
          </a:p>
          <a:p>
            <a:pPr lvl="0"/>
            <a:endParaRPr lang="cs-CZ" sz="2000" b="1" dirty="0">
              <a:solidFill>
                <a:schemeClr val="bg1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dle Pravidel je stanovena povinnost předložit dodatek ke smlouvě před jeho uzavřením ke kontrole CRR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platí pro zakázky zadávané dle ZZVZ a pro ZVH 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06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b="1" dirty="0"/>
              <a:t>5. Fáze = kontrola uzavřeného dodatku</a:t>
            </a:r>
          </a:p>
          <a:p>
            <a:pPr lvl="0"/>
            <a:endParaRPr lang="cs-CZ" sz="2000" b="1" dirty="0"/>
          </a:p>
          <a:p>
            <a:pPr marL="342900" lvl="0" indent="-342900">
              <a:buFontTx/>
              <a:buChar char="-"/>
            </a:pPr>
            <a:r>
              <a:rPr lang="cs-CZ" sz="2000" dirty="0"/>
              <a:t>musí proběhnout vždy před schválením nejbližší žádosti o platbu, ve které jsou nárokovány výdaje na základě uzavřeného dodatku </a:t>
            </a:r>
          </a:p>
          <a:p>
            <a:pPr marL="342900" lvl="0" indent="-342900">
              <a:buFontTx/>
              <a:buChar char="-"/>
            </a:pPr>
            <a:endParaRPr lang="cs-CZ" sz="2000" dirty="0"/>
          </a:p>
          <a:p>
            <a:pPr lvl="0"/>
            <a:r>
              <a:rPr lang="cs-CZ" sz="2000" b="1" dirty="0"/>
              <a:t>6. Fáze = kontrola všech uzavřených dodatků</a:t>
            </a:r>
          </a:p>
          <a:p>
            <a:pPr lvl="0"/>
            <a:endParaRPr lang="cs-CZ" sz="2000" b="1" dirty="0"/>
          </a:p>
          <a:p>
            <a:pPr marL="342900" lvl="0" indent="-342900">
              <a:buFontTx/>
              <a:buChar char="-"/>
            </a:pPr>
            <a:r>
              <a:rPr lang="cs-CZ" sz="2000" dirty="0"/>
              <a:t>souhrnné označení pro kontrolu všech dodatků ke smlouvě</a:t>
            </a:r>
          </a:p>
          <a:p>
            <a:pPr lvl="0"/>
            <a:endParaRPr lang="cs-CZ" sz="2000" dirty="0"/>
          </a:p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Proces kontroly ve vztahu k průběhu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5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b="1" dirty="0">
                <a:solidFill>
                  <a:schemeClr val="bg1"/>
                </a:solidFill>
              </a:rPr>
              <a:t>7. Fáze = kontrola provedené změny v době udržitelnosti</a:t>
            </a:r>
          </a:p>
          <a:p>
            <a:pPr lvl="0"/>
            <a:endParaRPr lang="cs-CZ" sz="2000" b="1" dirty="0">
              <a:solidFill>
                <a:schemeClr val="bg1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v případě změny dotýkající se uzavřené smlouvy či dodatku je v průběhu doby udržitelnosti provedena kontrola souladu se ZZVZ a MPZ</a:t>
            </a:r>
          </a:p>
          <a:p>
            <a:pPr lvl="0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64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933821-A5DA-7140-8831-7E4D84AA8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B42D28B-9663-9C4B-B889-DF93729E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24DD861-68A1-954C-99B1-26C72E8C314F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3100" b="1" dirty="0"/>
              <a:t>Pravidla zadávání veřejných zakázek jsou stanovena v:</a:t>
            </a:r>
          </a:p>
          <a:p>
            <a:pPr lvl="0"/>
            <a:endParaRPr lang="cs-CZ" sz="3100" dirty="0"/>
          </a:p>
          <a:p>
            <a:pPr marL="457200" lvl="0" indent="-457200">
              <a:buFont typeface="+mj-lt"/>
              <a:buAutoNum type="arabicParenR"/>
            </a:pPr>
            <a:r>
              <a:rPr lang="cs-CZ" sz="3100" b="1" u="sng" dirty="0"/>
              <a:t>Zákon č. 134/2016 Sb. o zadávání veřejných zakázek</a:t>
            </a:r>
            <a:r>
              <a:rPr lang="cs-CZ" sz="3100" dirty="0"/>
              <a:t> – (pro zakázky zahájené od 1.10.2016), novela od 1. 9. 2022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3100" b="1" u="sng" dirty="0"/>
              <a:t>Metodický pokyn pro oblast zadávání zakázek pro programové období 2014 – 2020 (MPZ)</a:t>
            </a:r>
            <a:r>
              <a:rPr lang="cs-CZ" sz="3100" dirty="0"/>
              <a:t> – veřejné zakázky malé hodnoty (ZMH), zakázky vyšší hodnoty (ZVH)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3100" b="1" u="sng" dirty="0"/>
              <a:t>Obecná pravidla pro žadatele a příjemce</a:t>
            </a:r>
            <a:r>
              <a:rPr lang="cs-CZ" sz="3100" b="1" dirty="0"/>
              <a:t> </a:t>
            </a:r>
            <a:r>
              <a:rPr lang="cs-CZ" sz="3100" dirty="0"/>
              <a:t>– kapitola 5 a 6 – další pravidla stanovená poskytovatelem dotace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3100" u="sng" dirty="0"/>
              <a:t>Zákon č. 137/2006 Sb., o veřejných zakázkách</a:t>
            </a:r>
            <a:r>
              <a:rPr lang="cs-CZ" sz="3100" dirty="0"/>
              <a:t> – nadlimitní a podlimitní VZ (pro zakázky zahájené před 1.10.2016)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3100" b="1" u="sng" dirty="0"/>
              <a:t>Nařízení vlády č.172/2016 Sb</a:t>
            </a:r>
            <a:r>
              <a:rPr lang="cs-CZ" sz="3100" dirty="0"/>
              <a:t>., o stanovení finančních limitů a částek pro účely zákona o zadávání veřejných zakázek, novela od 1.1.2022</a:t>
            </a:r>
          </a:p>
          <a:p>
            <a:endParaRPr lang="cs-CZ" sz="29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68E24D-3781-724A-AB9B-E8D90906EF30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Zadávání veřejných zakázek - předpisy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1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1BCD67-7DE4-604C-97B5-1EDC0B4EA431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Přílohy Obecných pravidel pro žadatele a příjemce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č. 3 – Metodický pokyn pro oblast zadávání zakázek pro programové období 2014–2020 (MPZ) – aktualizace platná od 1. 3.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č. 4 – Seznam a čestné prohlášení ke střetu zájmů (týká se všech zakázek kromě přímého nákupu)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č. 5 –  Finanční opravy za nedodržení postupu stanoveného v ZVZ/ZZVZ a MPZ 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2D388BD-F196-9E48-83AD-F1361721A8DB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Související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0DB07E-F733-8E47-975E-11ACC6D6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3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MPZ stanoví pro veřejného a dotovaného zadavatele a při zadávání sektorových zakázek podle § 151 následující limity: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- méně než 500.000,- bez DPH = ZMR, nespadající pod pravidla MPZ, lze realizovat přímý nákup nebo objednávku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- od 500.000,- do 2 mil bez DPH (6 mil - st. práce) = ZMR, nutné soutěžit postupem dle MPZ (zejm. kapitola 7)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- více než 2 mil bez DPH (6 mil - st. práce) = postup dle zákona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Výše uvedené limity se vztahují k předpokládané hodnotě VZ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800" b="1" dirty="0">
                <a:solidFill>
                  <a:srgbClr val="00529C"/>
                </a:solidFill>
              </a:rPr>
              <a:t>MPZ – zadavatel dle § 4 odst. 1 až 3 ZZVZ</a:t>
            </a:r>
            <a:endParaRPr lang="cs-CZ" sz="2000" b="1" cap="all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6281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8FAB6F2-3931-43C3-A163-D846EEF2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EFA29E4-EC0D-4C2A-9EC7-7703C0095CBE}"/>
              </a:ext>
            </a:extLst>
          </p:cNvPr>
          <p:cNvSpPr txBox="1"/>
          <p:nvPr/>
        </p:nvSpPr>
        <p:spPr>
          <a:xfrm>
            <a:off x="1023455" y="605202"/>
            <a:ext cx="71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MPZ – („soukromý“) zadavatel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D2F8E-F1F9-465B-8E2B-68996BF44AB6}"/>
              </a:ext>
            </a:extLst>
          </p:cNvPr>
          <p:cNvSpPr txBox="1"/>
          <p:nvPr/>
        </p:nvSpPr>
        <p:spPr>
          <a:xfrm>
            <a:off x="1023456" y="1870745"/>
            <a:ext cx="7410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Soukromá osoba, která není zadavatelem podle zákona § 4 odst. 1 až 3 ZZVZ a dotace poskytovaná na zadávanou zakázku není vyšší než 50 %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Předpokládaná hodnota činí méně než 2 000.000,- Kč bez DPH u zakázek na dodávky nebo služby a/nebo 6 000 000 Kč bez DPH v případě zakázky na stavební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lze realizovat přímý nákup nebo objednávku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Příjemci jsou však stále povinni dodržet ustanovení odst. 6.1 a 6.5 tohoto MPZ</a:t>
            </a:r>
          </a:p>
          <a:p>
            <a:r>
              <a:rPr lang="cs-CZ" dirty="0">
                <a:solidFill>
                  <a:schemeClr val="bg1"/>
                </a:solidFill>
              </a:rPr>
              <a:t>Předpokládaná hodnota dosahuje limitu podlimitní veřejné zakázky</a:t>
            </a:r>
          </a:p>
          <a:p>
            <a:r>
              <a:rPr lang="cs-CZ" dirty="0">
                <a:solidFill>
                  <a:schemeClr val="bg1"/>
                </a:solidFill>
              </a:rPr>
              <a:t>     Postupuje podle MPZ (zakázka vyšší hodnoty), a to i v případě nadlimitních VZ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27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Pokud příjemce podpory realizuje projekt prostřednictvím zakázky na dodání zboží, poskytnutí služeb nebo provedení stavebních prací, je povinen řídit 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principy transparentnosti, rovného zacházení a nediskriminace, přiměřenosti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a dále pak principy hospodárnosti, efektivnosti a účelnosti (tzv. 3E) podle zákona č. 320/2001 Sb., o finanční kontrole. </a:t>
            </a:r>
          </a:p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Základní zásady zadávání zakázek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2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F05DE-9C4E-6D42-BB26-8D868D8E69E4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Shodné jako v zákoně: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zakázky na dodávky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zakázky na služby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zakázky na stavební práce</a:t>
            </a:r>
          </a:p>
          <a:p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3D305F-2D18-F041-8CE4-9E198B5C6AD8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MPZ –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členění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zakázky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EC6592-C15D-3943-BEF3-3F884F90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2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Předpokládaná hodnota zakázky a nabídková cena uchazeče, s nímž má být nebo byla uzavřena smlouva dle bodu 9.1 MPZ </a:t>
            </a:r>
            <a:r>
              <a:rPr lang="cs-CZ" sz="2000" b="1" dirty="0"/>
              <a:t>musí odpovídat cenám v místě a čase obvyklým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r>
              <a:rPr lang="cs-CZ" sz="2000" b="1" dirty="0"/>
              <a:t>Platí i pro přímé objednávky či nákupy!</a:t>
            </a:r>
          </a:p>
          <a:p>
            <a:endParaRPr lang="cs-CZ" sz="2000" b="1" dirty="0"/>
          </a:p>
          <a:p>
            <a:r>
              <a:rPr lang="cs-CZ" sz="2000" dirty="0"/>
              <a:t>Stanovení předpokládané hodnoty se řídí principy uvedenými v bodě 6.4. MPZ.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941697" y="675488"/>
            <a:ext cx="7478972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MPZ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předpokládaná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hodnota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zakázky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20742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168</TotalTime>
  <Words>1646</Words>
  <Application>Microsoft Office PowerPoint</Application>
  <PresentationFormat>Předvádění na obrazovce (4:3)</PresentationFormat>
  <Paragraphs>193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Myriad Pro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Dařílek Lukáš</cp:lastModifiedBy>
  <cp:revision>10</cp:revision>
  <dcterms:created xsi:type="dcterms:W3CDTF">2021-01-13T14:58:16Z</dcterms:created>
  <dcterms:modified xsi:type="dcterms:W3CDTF">2023-02-23T14:23:07Z</dcterms:modified>
  <cp:category/>
</cp:coreProperties>
</file>