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6"/>
  </p:notesMasterIdLst>
  <p:handoutMasterIdLst>
    <p:handoutMasterId r:id="rId127"/>
  </p:handoutMasterIdLst>
  <p:sldIdLst>
    <p:sldId id="608" r:id="rId5"/>
    <p:sldId id="609" r:id="rId6"/>
    <p:sldId id="610" r:id="rId7"/>
    <p:sldId id="545" r:id="rId8"/>
    <p:sldId id="547" r:id="rId9"/>
    <p:sldId id="548" r:id="rId10"/>
    <p:sldId id="611" r:id="rId11"/>
    <p:sldId id="612" r:id="rId12"/>
    <p:sldId id="613" r:id="rId13"/>
    <p:sldId id="561" r:id="rId14"/>
    <p:sldId id="619" r:id="rId15"/>
    <p:sldId id="604" r:id="rId16"/>
    <p:sldId id="562" r:id="rId17"/>
    <p:sldId id="620" r:id="rId18"/>
    <p:sldId id="563" r:id="rId19"/>
    <p:sldId id="564" r:id="rId20"/>
    <p:sldId id="565" r:id="rId21"/>
    <p:sldId id="621" r:id="rId22"/>
    <p:sldId id="567" r:id="rId23"/>
    <p:sldId id="568" r:id="rId24"/>
    <p:sldId id="552" r:id="rId25"/>
    <p:sldId id="558" r:id="rId26"/>
    <p:sldId id="559" r:id="rId27"/>
    <p:sldId id="560" r:id="rId28"/>
    <p:sldId id="614" r:id="rId29"/>
    <p:sldId id="279" r:id="rId30"/>
    <p:sldId id="626" r:id="rId31"/>
    <p:sldId id="627" r:id="rId32"/>
    <p:sldId id="278" r:id="rId33"/>
    <p:sldId id="280" r:id="rId34"/>
    <p:sldId id="281" r:id="rId35"/>
    <p:sldId id="282" r:id="rId36"/>
    <p:sldId id="283" r:id="rId37"/>
    <p:sldId id="606" r:id="rId38"/>
    <p:sldId id="639" r:id="rId39"/>
    <p:sldId id="270" r:id="rId40"/>
    <p:sldId id="284" r:id="rId41"/>
    <p:sldId id="285" r:id="rId42"/>
    <p:sldId id="585" r:id="rId43"/>
    <p:sldId id="586" r:id="rId44"/>
    <p:sldId id="587" r:id="rId45"/>
    <p:sldId id="588" r:id="rId46"/>
    <p:sldId id="499" r:id="rId47"/>
    <p:sldId id="286" r:id="rId48"/>
    <p:sldId id="500" r:id="rId49"/>
    <p:sldId id="502" r:id="rId50"/>
    <p:sldId id="504" r:id="rId51"/>
    <p:sldId id="501" r:id="rId52"/>
    <p:sldId id="575" r:id="rId53"/>
    <p:sldId id="622" r:id="rId54"/>
    <p:sldId id="505" r:id="rId55"/>
    <p:sldId id="507" r:id="rId56"/>
    <p:sldId id="508" r:id="rId57"/>
    <p:sldId id="578" r:id="rId58"/>
    <p:sldId id="506" r:id="rId59"/>
    <p:sldId id="510" r:id="rId60"/>
    <p:sldId id="511" r:id="rId61"/>
    <p:sldId id="628" r:id="rId62"/>
    <p:sldId id="512" r:id="rId63"/>
    <p:sldId id="632" r:id="rId64"/>
    <p:sldId id="513" r:id="rId65"/>
    <p:sldId id="598" r:id="rId66"/>
    <p:sldId id="514" r:id="rId67"/>
    <p:sldId id="515" r:id="rId68"/>
    <p:sldId id="590" r:id="rId69"/>
    <p:sldId id="591" r:id="rId70"/>
    <p:sldId id="640" r:id="rId71"/>
    <p:sldId id="641" r:id="rId72"/>
    <p:sldId id="592" r:id="rId73"/>
    <p:sldId id="624" r:id="rId74"/>
    <p:sldId id="642" r:id="rId75"/>
    <p:sldId id="518" r:id="rId76"/>
    <p:sldId id="519" r:id="rId77"/>
    <p:sldId id="521" r:id="rId78"/>
    <p:sldId id="522" r:id="rId79"/>
    <p:sldId id="523" r:id="rId80"/>
    <p:sldId id="520" r:id="rId81"/>
    <p:sldId id="524" r:id="rId82"/>
    <p:sldId id="525" r:id="rId83"/>
    <p:sldId id="526" r:id="rId84"/>
    <p:sldId id="544" r:id="rId85"/>
    <p:sldId id="583" r:id="rId86"/>
    <p:sldId id="529" r:id="rId87"/>
    <p:sldId id="528" r:id="rId88"/>
    <p:sldId id="530" r:id="rId89"/>
    <p:sldId id="531" r:id="rId90"/>
    <p:sldId id="532" r:id="rId91"/>
    <p:sldId id="579" r:id="rId92"/>
    <p:sldId id="580" r:id="rId93"/>
    <p:sldId id="536" r:id="rId94"/>
    <p:sldId id="581" r:id="rId95"/>
    <p:sldId id="509" r:id="rId96"/>
    <p:sldId id="551" r:id="rId97"/>
    <p:sldId id="535" r:id="rId98"/>
    <p:sldId id="537" r:id="rId99"/>
    <p:sldId id="538" r:id="rId100"/>
    <p:sldId id="540" r:id="rId101"/>
    <p:sldId id="615" r:id="rId102"/>
    <p:sldId id="616" r:id="rId103"/>
    <p:sldId id="617" r:id="rId104"/>
    <p:sldId id="542" r:id="rId105"/>
    <p:sldId id="618" r:id="rId106"/>
    <p:sldId id="573" r:id="rId107"/>
    <p:sldId id="569" r:id="rId108"/>
    <p:sldId id="543" r:id="rId109"/>
    <p:sldId id="623" r:id="rId110"/>
    <p:sldId id="638" r:id="rId111"/>
    <p:sldId id="637" r:id="rId112"/>
    <p:sldId id="636" r:id="rId113"/>
    <p:sldId id="635" r:id="rId114"/>
    <p:sldId id="634" r:id="rId115"/>
    <p:sldId id="593" r:id="rId116"/>
    <p:sldId id="631" r:id="rId117"/>
    <p:sldId id="584" r:id="rId118"/>
    <p:sldId id="625" r:id="rId119"/>
    <p:sldId id="630" r:id="rId120"/>
    <p:sldId id="633" r:id="rId121"/>
    <p:sldId id="570" r:id="rId122"/>
    <p:sldId id="571" r:id="rId123"/>
    <p:sldId id="572" r:id="rId124"/>
    <p:sldId id="273" r:id="rId125"/>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8FE85-CECB-4AC8-AE03-C4A9A6FB6BF0}" v="916" dt="2022-04-13T07:46:18.863"/>
    <p1510:client id="{06314539-6B33-42A5-99E4-27EFD1A09EF6}" v="7" dt="2022-04-11T09:08:14.572"/>
    <p1510:client id="{0D2B61BE-79E1-4BF8-83B6-53AAB39797E5}" v="2396" dt="2022-04-13T10:16:32.945"/>
    <p1510:client id="{1BE275C0-59C9-48C7-8BF0-809E4C1E8C92}" v="6" dt="2022-04-13T10:28:54.227"/>
    <p1510:client id="{20348CF4-F3DE-44A0-A970-49A801C1D70F}" v="28" dt="2022-04-13T12:07:02.746"/>
    <p1510:client id="{26A3B540-A47C-4BF5-890E-C7CE193A3151}" v="10" dt="2022-04-11T10:40:47.451"/>
    <p1510:client id="{31D4ECBA-6DFC-4AB4-A710-A284EB56FFDA}" v="98" dt="2022-04-11T05:49:38.992"/>
    <p1510:client id="{4A3FE402-A7C5-46B8-9CFA-8CF23ED3F178}" v="79" dt="2022-04-11T10:39:33.843"/>
    <p1510:client id="{4E14BCE6-55A6-44BD-B633-B651409105E5}" v="159" dt="2022-04-11T09:27:44.193"/>
    <p1510:client id="{58705F63-929E-4431-B9FA-03C155E952FC}" v="1" dt="2022-04-11T13:08:29.552"/>
    <p1510:client id="{5ED03315-1BF3-4CF9-83DB-0F2A980215F6}" v="31" dt="2022-04-11T11:52:17.089"/>
    <p1510:client id="{635500DD-D64D-4C4C-8541-F8D2A918903C}" v="22" dt="2022-04-13T11:28:32.327"/>
    <p1510:client id="{774F9788-BF2E-47BB-B724-0E1BD4AB0F60}" v="64" dt="2022-04-11T09:20:14.053"/>
    <p1510:client id="{89B6060C-CE44-4D8A-B420-9851C924EF41}" v="145" dt="2022-04-11T11:06:46.400"/>
    <p1510:client id="{A7D08CE3-EC62-4976-8083-EC072A77896F}" v="5386" dt="2022-04-11T10:25:26.091"/>
    <p1510:client id="{AA46BA1B-80EA-47B1-8BD5-DC5717815B18}" v="18" dt="2022-04-11T07:23:02.792"/>
    <p1510:client id="{BE45BB78-0FB5-4BEC-A100-0BDC253C5FFF}" vWet="2" dt="2022-04-11T09:09:20.652"/>
    <p1510:client id="{D92ACE9F-E70C-4E41-8514-661070EE4A9D}" v="174" dt="2022-04-11T12:14:18.789"/>
    <p1510:client id="{DCBD91D6-2EE5-415D-BF75-0B4183E8D138}" v="354" dt="2022-04-11T10:16:10.816"/>
    <p1510:client id="{E410E7C9-8A31-43ED-AAD2-CD6E05C868F3}" v="638" dt="2022-04-11T08:55:18.027"/>
    <p1510:client id="{FAE7C0CC-F903-4258-9086-47C55944C5F5}" v="74" dt="2022-04-13T11:26:51.254"/>
    <p1510:client id="{FB620465-19A9-4F1E-BCD2-AE69DFAE3C18}" v="7" dt="2022-04-13T10:28:16.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382"/>
        <p:guide pos="487"/>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dorová Lenka" userId="S::fodoroval@crr.cz::39e717e5-22a9-4f51-8a90-3db1f3b54447" providerId="AD" clId="Web-{06314539-6B33-42A5-99E4-27EFD1A09EF6}"/>
    <pc:docChg chg="modSld">
      <pc:chgData name="Fodorová Lenka" userId="S::fodoroval@crr.cz::39e717e5-22a9-4f51-8a90-3db1f3b54447" providerId="AD" clId="Web-{06314539-6B33-42A5-99E4-27EFD1A09EF6}" dt="2022-04-11T09:08:14.572" v="6" actId="1076"/>
      <pc:docMkLst>
        <pc:docMk/>
      </pc:docMkLst>
      <pc:sldChg chg="addSp modSp">
        <pc:chgData name="Fodorová Lenka" userId="S::fodoroval@crr.cz::39e717e5-22a9-4f51-8a90-3db1f3b54447" providerId="AD" clId="Web-{06314539-6B33-42A5-99E4-27EFD1A09EF6}" dt="2022-04-11T09:08:14.572" v="6" actId="1076"/>
        <pc:sldMkLst>
          <pc:docMk/>
          <pc:sldMk cId="2995455361" sldId="517"/>
        </pc:sldMkLst>
        <pc:spChg chg="mod">
          <ac:chgData name="Fodorová Lenka" userId="S::fodoroval@crr.cz::39e717e5-22a9-4f51-8a90-3db1f3b54447" providerId="AD" clId="Web-{06314539-6B33-42A5-99E4-27EFD1A09EF6}" dt="2022-04-11T09:07:50.212" v="4" actId="1076"/>
          <ac:spMkLst>
            <pc:docMk/>
            <pc:sldMk cId="2995455361" sldId="517"/>
            <ac:spMk id="7" creationId="{65C60473-6D8C-464B-9745-3FB73D6BEA84}"/>
          </ac:spMkLst>
        </pc:spChg>
        <pc:picChg chg="add mod">
          <ac:chgData name="Fodorová Lenka" userId="S::fodoroval@crr.cz::39e717e5-22a9-4f51-8a90-3db1f3b54447" providerId="AD" clId="Web-{06314539-6B33-42A5-99E4-27EFD1A09EF6}" dt="2022-04-11T09:07:46.087" v="3" actId="1076"/>
          <ac:picMkLst>
            <pc:docMk/>
            <pc:sldMk cId="2995455361" sldId="517"/>
            <ac:picMk id="2" creationId="{2C024827-658E-D56E-9A32-3E25A3E0A74B}"/>
          </ac:picMkLst>
        </pc:picChg>
        <pc:picChg chg="add mod">
          <ac:chgData name="Fodorová Lenka" userId="S::fodoroval@crr.cz::39e717e5-22a9-4f51-8a90-3db1f3b54447" providerId="AD" clId="Web-{06314539-6B33-42A5-99E4-27EFD1A09EF6}" dt="2022-04-11T09:08:14.572" v="6" actId="1076"/>
          <ac:picMkLst>
            <pc:docMk/>
            <pc:sldMk cId="2995455361" sldId="517"/>
            <ac:picMk id="3" creationId="{1A05911F-8F7E-2931-71F4-3875C5A81294}"/>
          </ac:picMkLst>
        </pc:picChg>
      </pc:sldChg>
    </pc:docChg>
  </pc:docChgLst>
  <pc:docChgLst>
    <pc:chgData name="Fodorová Lenka" userId="S::fodoroval@crr.cz::39e717e5-22a9-4f51-8a90-3db1f3b54447" providerId="AD" clId="Web-{26A3B540-A47C-4BF5-890E-C7CE193A3151}"/>
    <pc:docChg chg="modSld">
      <pc:chgData name="Fodorová Lenka" userId="S::fodoroval@crr.cz::39e717e5-22a9-4f51-8a90-3db1f3b54447" providerId="AD" clId="Web-{26A3B540-A47C-4BF5-890E-C7CE193A3151}" dt="2022-04-11T10:40:47.451" v="8"/>
      <pc:docMkLst>
        <pc:docMk/>
      </pc:docMkLst>
      <pc:sldChg chg="modSp">
        <pc:chgData name="Fodorová Lenka" userId="S::fodoroval@crr.cz::39e717e5-22a9-4f51-8a90-3db1f3b54447" providerId="AD" clId="Web-{26A3B540-A47C-4BF5-890E-C7CE193A3151}" dt="2022-04-11T10:40:47.451" v="8"/>
        <pc:sldMkLst>
          <pc:docMk/>
          <pc:sldMk cId="3619866015" sldId="545"/>
        </pc:sldMkLst>
        <pc:spChg chg="mod">
          <ac:chgData name="Fodorová Lenka" userId="S::fodoroval@crr.cz::39e717e5-22a9-4f51-8a90-3db1f3b54447" providerId="AD" clId="Web-{26A3B540-A47C-4BF5-890E-C7CE193A3151}" dt="2022-04-11T10:40:47.451" v="8"/>
          <ac:spMkLst>
            <pc:docMk/>
            <pc:sldMk cId="3619866015" sldId="545"/>
            <ac:spMk id="7" creationId="{65C60473-6D8C-464B-9745-3FB73D6BEA84}"/>
          </ac:spMkLst>
        </pc:spChg>
      </pc:sldChg>
      <pc:sldChg chg="modSp">
        <pc:chgData name="Fodorová Lenka" userId="S::fodoroval@crr.cz::39e717e5-22a9-4f51-8a90-3db1f3b54447" providerId="AD" clId="Web-{26A3B540-A47C-4BF5-890E-C7CE193A3151}" dt="2022-04-11T10:40:25.888" v="7" actId="20577"/>
        <pc:sldMkLst>
          <pc:docMk/>
          <pc:sldMk cId="597833156" sldId="609"/>
        </pc:sldMkLst>
        <pc:spChg chg="mod">
          <ac:chgData name="Fodorová Lenka" userId="S::fodoroval@crr.cz::39e717e5-22a9-4f51-8a90-3db1f3b54447" providerId="AD" clId="Web-{26A3B540-A47C-4BF5-890E-C7CE193A3151}" dt="2022-04-11T10:40:25.888" v="7" actId="20577"/>
          <ac:spMkLst>
            <pc:docMk/>
            <pc:sldMk cId="597833156" sldId="609"/>
            <ac:spMk id="2" creationId="{5168A737-6413-1046-BFA6-F6A3779A8C3F}"/>
          </ac:spMkLst>
        </pc:spChg>
      </pc:sldChg>
    </pc:docChg>
  </pc:docChgLst>
  <pc:docChgLst>
    <pc:chgData name="Fodorová Lenka" userId="S::fodoroval@crr.cz::39e717e5-22a9-4f51-8a90-3db1f3b54447" providerId="AD" clId="Web-{AA46BA1B-80EA-47B1-8BD5-DC5717815B18}"/>
    <pc:docChg chg="modSld">
      <pc:chgData name="Fodorová Lenka" userId="S::fodoroval@crr.cz::39e717e5-22a9-4f51-8a90-3db1f3b54447" providerId="AD" clId="Web-{AA46BA1B-80EA-47B1-8BD5-DC5717815B18}" dt="2022-04-11T07:23:02.792" v="9" actId="20577"/>
      <pc:docMkLst>
        <pc:docMk/>
      </pc:docMkLst>
      <pc:sldChg chg="modSp">
        <pc:chgData name="Fodorová Lenka" userId="S::fodoroval@crr.cz::39e717e5-22a9-4f51-8a90-3db1f3b54447" providerId="AD" clId="Web-{AA46BA1B-80EA-47B1-8BD5-DC5717815B18}" dt="2022-04-11T07:22:02.742" v="4" actId="20577"/>
        <pc:sldMkLst>
          <pc:docMk/>
          <pc:sldMk cId="1220580582" sldId="578"/>
        </pc:sldMkLst>
        <pc:spChg chg="mod">
          <ac:chgData name="Fodorová Lenka" userId="S::fodoroval@crr.cz::39e717e5-22a9-4f51-8a90-3db1f3b54447" providerId="AD" clId="Web-{AA46BA1B-80EA-47B1-8BD5-DC5717815B18}" dt="2022-04-11T07:22:02.742" v="4" actId="20577"/>
          <ac:spMkLst>
            <pc:docMk/>
            <pc:sldMk cId="1220580582" sldId="578"/>
            <ac:spMk id="7" creationId="{65C60473-6D8C-464B-9745-3FB73D6BEA84}"/>
          </ac:spMkLst>
        </pc:spChg>
      </pc:sldChg>
      <pc:sldChg chg="modSp">
        <pc:chgData name="Fodorová Lenka" userId="S::fodoroval@crr.cz::39e717e5-22a9-4f51-8a90-3db1f3b54447" providerId="AD" clId="Web-{AA46BA1B-80EA-47B1-8BD5-DC5717815B18}" dt="2022-04-11T07:22:50.589" v="6" actId="20577"/>
        <pc:sldMkLst>
          <pc:docMk/>
          <pc:sldMk cId="2871087917" sldId="598"/>
        </pc:sldMkLst>
        <pc:spChg chg="mod">
          <ac:chgData name="Fodorová Lenka" userId="S::fodoroval@crr.cz::39e717e5-22a9-4f51-8a90-3db1f3b54447" providerId="AD" clId="Web-{AA46BA1B-80EA-47B1-8BD5-DC5717815B18}" dt="2022-04-11T07:22:50.589" v="6" actId="20577"/>
          <ac:spMkLst>
            <pc:docMk/>
            <pc:sldMk cId="2871087917" sldId="598"/>
            <ac:spMk id="8" creationId="{6D924C5E-7208-479A-A7ED-D72F7D974106}"/>
          </ac:spMkLst>
        </pc:spChg>
      </pc:sldChg>
      <pc:sldChg chg="modSp">
        <pc:chgData name="Fodorová Lenka" userId="S::fodoroval@crr.cz::39e717e5-22a9-4f51-8a90-3db1f3b54447" providerId="AD" clId="Web-{AA46BA1B-80EA-47B1-8BD5-DC5717815B18}" dt="2022-04-11T07:23:02.792" v="9" actId="20577"/>
        <pc:sldMkLst>
          <pc:docMk/>
          <pc:sldMk cId="1681705277" sldId="599"/>
        </pc:sldMkLst>
        <pc:spChg chg="mod">
          <ac:chgData name="Fodorová Lenka" userId="S::fodoroval@crr.cz::39e717e5-22a9-4f51-8a90-3db1f3b54447" providerId="AD" clId="Web-{AA46BA1B-80EA-47B1-8BD5-DC5717815B18}" dt="2022-04-11T07:23:02.792" v="9" actId="20577"/>
          <ac:spMkLst>
            <pc:docMk/>
            <pc:sldMk cId="1681705277" sldId="599"/>
            <ac:spMk id="6" creationId="{13292223-B433-4636-8FB8-24E1D3B7DF69}"/>
          </ac:spMkLst>
        </pc:spChg>
      </pc:sldChg>
      <pc:sldChg chg="modSp">
        <pc:chgData name="Fodorová Lenka" userId="S::fodoroval@crr.cz::39e717e5-22a9-4f51-8a90-3db1f3b54447" providerId="AD" clId="Web-{AA46BA1B-80EA-47B1-8BD5-DC5717815B18}" dt="2022-04-11T07:17:46.885" v="0" actId="1076"/>
        <pc:sldMkLst>
          <pc:docMk/>
          <pc:sldMk cId="668774855" sldId="620"/>
        </pc:sldMkLst>
        <pc:spChg chg="mod">
          <ac:chgData name="Fodorová Lenka" userId="S::fodoroval@crr.cz::39e717e5-22a9-4f51-8a90-3db1f3b54447" providerId="AD" clId="Web-{AA46BA1B-80EA-47B1-8BD5-DC5717815B18}" dt="2022-04-11T07:17:46.885" v="0" actId="1076"/>
          <ac:spMkLst>
            <pc:docMk/>
            <pc:sldMk cId="668774855" sldId="620"/>
            <ac:spMk id="7" creationId="{65C60473-6D8C-464B-9745-3FB73D6BEA84}"/>
          </ac:spMkLst>
        </pc:spChg>
      </pc:sldChg>
    </pc:docChg>
  </pc:docChgLst>
  <pc:docChgLst>
    <pc:chgData name="Fodorová Lenka" userId="S::fodoroval@crr.cz::39e717e5-22a9-4f51-8a90-3db1f3b54447" providerId="AD" clId="Web-{5FC1947D-E466-4BBF-8C60-7B77BE72ACBA}"/>
    <pc:docChg chg="modSld">
      <pc:chgData name="Fodorová Lenka" userId="S::fodoroval@crr.cz::39e717e5-22a9-4f51-8a90-3db1f3b54447" providerId="AD" clId="Web-{5FC1947D-E466-4BBF-8C60-7B77BE72ACBA}" dt="2022-04-09T16:11:22.658" v="5" actId="14100"/>
      <pc:docMkLst>
        <pc:docMk/>
      </pc:docMkLst>
      <pc:sldChg chg="modSp">
        <pc:chgData name="Fodorová Lenka" userId="S::fodoroval@crr.cz::39e717e5-22a9-4f51-8a90-3db1f3b54447" providerId="AD" clId="Web-{5FC1947D-E466-4BBF-8C60-7B77BE72ACBA}" dt="2022-04-09T16:11:04.408" v="4" actId="1076"/>
        <pc:sldMkLst>
          <pc:docMk/>
          <pc:sldMk cId="2803328424" sldId="283"/>
        </pc:sldMkLst>
        <pc:spChg chg="mod">
          <ac:chgData name="Fodorová Lenka" userId="S::fodoroval@crr.cz::39e717e5-22a9-4f51-8a90-3db1f3b54447" providerId="AD" clId="Web-{5FC1947D-E466-4BBF-8C60-7B77BE72ACBA}" dt="2022-04-09T16:11:04.408" v="4" actId="1076"/>
          <ac:spMkLst>
            <pc:docMk/>
            <pc:sldMk cId="2803328424" sldId="283"/>
            <ac:spMk id="7" creationId="{65C60473-6D8C-464B-9745-3FB73D6BEA84}"/>
          </ac:spMkLst>
        </pc:spChg>
      </pc:sldChg>
      <pc:sldChg chg="modSp">
        <pc:chgData name="Fodorová Lenka" userId="S::fodoroval@crr.cz::39e717e5-22a9-4f51-8a90-3db1f3b54447" providerId="AD" clId="Web-{5FC1947D-E466-4BBF-8C60-7B77BE72ACBA}" dt="2022-04-09T16:11:22.658" v="5" actId="14100"/>
        <pc:sldMkLst>
          <pc:docMk/>
          <pc:sldMk cId="532164716" sldId="543"/>
        </pc:sldMkLst>
        <pc:spChg chg="mod">
          <ac:chgData name="Fodorová Lenka" userId="S::fodoroval@crr.cz::39e717e5-22a9-4f51-8a90-3db1f3b54447" providerId="AD" clId="Web-{5FC1947D-E466-4BBF-8C60-7B77BE72ACBA}" dt="2022-04-09T16:11:22.658" v="5" actId="14100"/>
          <ac:spMkLst>
            <pc:docMk/>
            <pc:sldMk cId="532164716" sldId="543"/>
            <ac:spMk id="7" creationId="{65C60473-6D8C-464B-9745-3FB73D6BEA84}"/>
          </ac:spMkLst>
        </pc:spChg>
      </pc:sldChg>
      <pc:sldChg chg="modSp">
        <pc:chgData name="Fodorová Lenka" userId="S::fodoroval@crr.cz::39e717e5-22a9-4f51-8a90-3db1f3b54447" providerId="AD" clId="Web-{5FC1947D-E466-4BBF-8C60-7B77BE72ACBA}" dt="2022-04-09T16:10:20" v="0" actId="20577"/>
        <pc:sldMkLst>
          <pc:docMk/>
          <pc:sldMk cId="3806365718" sldId="561"/>
        </pc:sldMkLst>
        <pc:spChg chg="mod">
          <ac:chgData name="Fodorová Lenka" userId="S::fodoroval@crr.cz::39e717e5-22a9-4f51-8a90-3db1f3b54447" providerId="AD" clId="Web-{5FC1947D-E466-4BBF-8C60-7B77BE72ACBA}" dt="2022-04-09T16:10:20" v="0" actId="20577"/>
          <ac:spMkLst>
            <pc:docMk/>
            <pc:sldMk cId="3806365718" sldId="561"/>
            <ac:spMk id="7" creationId="{65C60473-6D8C-464B-9745-3FB73D6BEA84}"/>
          </ac:spMkLst>
        </pc:spChg>
      </pc:sldChg>
      <pc:sldChg chg="modSp">
        <pc:chgData name="Fodorová Lenka" userId="S::fodoroval@crr.cz::39e717e5-22a9-4f51-8a90-3db1f3b54447" providerId="AD" clId="Web-{5FC1947D-E466-4BBF-8C60-7B77BE72ACBA}" dt="2022-04-09T16:10:45.173" v="3" actId="14100"/>
        <pc:sldMkLst>
          <pc:docMk/>
          <pc:sldMk cId="957281294" sldId="619"/>
        </pc:sldMkLst>
        <pc:spChg chg="mod">
          <ac:chgData name="Fodorová Lenka" userId="S::fodoroval@crr.cz::39e717e5-22a9-4f51-8a90-3db1f3b54447" providerId="AD" clId="Web-{5FC1947D-E466-4BBF-8C60-7B77BE72ACBA}" dt="2022-04-09T16:10:45.173" v="3" actId="14100"/>
          <ac:spMkLst>
            <pc:docMk/>
            <pc:sldMk cId="957281294" sldId="619"/>
            <ac:spMk id="7" creationId="{65C60473-6D8C-464B-9745-3FB73D6BEA84}"/>
          </ac:spMkLst>
        </pc:spChg>
      </pc:sldChg>
    </pc:docChg>
  </pc:docChgLst>
  <pc:docChgLst>
    <pc:chgData name="Havranová Petra" userId="S::havranovap@crr.cz::2ca21413-4659-4271-81be-aa7042df58e3" providerId="AD" clId="Web-{58705F63-929E-4431-B9FA-03C155E952FC}"/>
    <pc:docChg chg="modSld">
      <pc:chgData name="Havranová Petra" userId="S::havranovap@crr.cz::2ca21413-4659-4271-81be-aa7042df58e3" providerId="AD" clId="Web-{58705F63-929E-4431-B9FA-03C155E952FC}" dt="2022-04-11T13:08:29.552" v="0" actId="1076"/>
      <pc:docMkLst>
        <pc:docMk/>
      </pc:docMkLst>
      <pc:sldChg chg="modSp">
        <pc:chgData name="Havranová Petra" userId="S::havranovap@crr.cz::2ca21413-4659-4271-81be-aa7042df58e3" providerId="AD" clId="Web-{58705F63-929E-4431-B9FA-03C155E952FC}" dt="2022-04-11T13:08:29.552" v="0" actId="1076"/>
        <pc:sldMkLst>
          <pc:docMk/>
          <pc:sldMk cId="6952815" sldId="632"/>
        </pc:sldMkLst>
        <pc:picChg chg="mod">
          <ac:chgData name="Havranová Petra" userId="S::havranovap@crr.cz::2ca21413-4659-4271-81be-aa7042df58e3" providerId="AD" clId="Web-{58705F63-929E-4431-B9FA-03C155E952FC}" dt="2022-04-11T13:08:29.552" v="0" actId="1076"/>
          <ac:picMkLst>
            <pc:docMk/>
            <pc:sldMk cId="6952815" sldId="632"/>
            <ac:picMk id="9" creationId="{BC248368-D84C-4C20-C2E7-A0271E738A54}"/>
          </ac:picMkLst>
        </pc:picChg>
      </pc:sldChg>
    </pc:docChg>
  </pc:docChgLst>
  <pc:docChgLst>
    <pc:chgData name="Fodorová Lenka" userId="S::fodoroval@crr.cz::39e717e5-22a9-4f51-8a90-3db1f3b54447" providerId="AD" clId="Web-{DCBD91D6-2EE5-415D-BF75-0B4183E8D138}"/>
    <pc:docChg chg="modSld">
      <pc:chgData name="Fodorová Lenka" userId="S::fodoroval@crr.cz::39e717e5-22a9-4f51-8a90-3db1f3b54447" providerId="AD" clId="Web-{DCBD91D6-2EE5-415D-BF75-0B4183E8D138}" dt="2022-04-11T10:15:49.830" v="13"/>
      <pc:docMkLst>
        <pc:docMk/>
      </pc:docMkLst>
      <pc:sldChg chg="addSp delSp modSp">
        <pc:chgData name="Fodorová Lenka" userId="S::fodoroval@crr.cz::39e717e5-22a9-4f51-8a90-3db1f3b54447" providerId="AD" clId="Web-{DCBD91D6-2EE5-415D-BF75-0B4183E8D138}" dt="2022-04-11T10:15:49.830" v="13"/>
        <pc:sldMkLst>
          <pc:docMk/>
          <pc:sldMk cId="1852121496" sldId="616"/>
        </pc:sldMkLst>
        <pc:picChg chg="add del mod">
          <ac:chgData name="Fodorová Lenka" userId="S::fodoroval@crr.cz::39e717e5-22a9-4f51-8a90-3db1f3b54447" providerId="AD" clId="Web-{DCBD91D6-2EE5-415D-BF75-0B4183E8D138}" dt="2022-04-11T10:15:48.502" v="12"/>
          <ac:picMkLst>
            <pc:docMk/>
            <pc:sldMk cId="1852121496" sldId="616"/>
            <ac:picMk id="2" creationId="{A91FDAE3-28ED-0EDD-43D5-E4AD1E780F9E}"/>
          </ac:picMkLst>
        </pc:picChg>
        <pc:picChg chg="add del">
          <ac:chgData name="Fodorová Lenka" userId="S::fodoroval@crr.cz::39e717e5-22a9-4f51-8a90-3db1f3b54447" providerId="AD" clId="Web-{DCBD91D6-2EE5-415D-BF75-0B4183E8D138}" dt="2022-04-11T10:15:49.830" v="13"/>
          <ac:picMkLst>
            <pc:docMk/>
            <pc:sldMk cId="1852121496" sldId="616"/>
            <ac:picMk id="7" creationId="{2D55753A-FF3E-423F-AF86-6B736F92D9AA}"/>
          </ac:picMkLst>
        </pc:picChg>
      </pc:sldChg>
    </pc:docChg>
  </pc:docChgLst>
  <pc:docChgLst>
    <pc:chgData name="Macková Lenka" userId="S::mackoval@crr.cz::1e84f3f6-9166-4ff0-b80e-ca63bd8ce863" providerId="AD" clId="Web-{635500DD-D64D-4C4C-8541-F8D2A918903C}"/>
    <pc:docChg chg="modSld">
      <pc:chgData name="Macková Lenka" userId="S::mackoval@crr.cz::1e84f3f6-9166-4ff0-b80e-ca63bd8ce863" providerId="AD" clId="Web-{635500DD-D64D-4C4C-8541-F8D2A918903C}" dt="2022-04-13T11:28:32.327" v="15" actId="20577"/>
      <pc:docMkLst>
        <pc:docMk/>
      </pc:docMkLst>
      <pc:sldChg chg="modSp">
        <pc:chgData name="Macková Lenka" userId="S::mackoval@crr.cz::1e84f3f6-9166-4ff0-b80e-ca63bd8ce863" providerId="AD" clId="Web-{635500DD-D64D-4C4C-8541-F8D2A918903C}" dt="2022-04-13T11:28:32.327" v="15" actId="20577"/>
        <pc:sldMkLst>
          <pc:docMk/>
          <pc:sldMk cId="1559113800" sldId="583"/>
        </pc:sldMkLst>
        <pc:spChg chg="mod">
          <ac:chgData name="Macková Lenka" userId="S::mackoval@crr.cz::1e84f3f6-9166-4ff0-b80e-ca63bd8ce863" providerId="AD" clId="Web-{635500DD-D64D-4C4C-8541-F8D2A918903C}" dt="2022-04-13T11:28:02.639" v="12" actId="1076"/>
          <ac:spMkLst>
            <pc:docMk/>
            <pc:sldMk cId="1559113800" sldId="583"/>
            <ac:spMk id="4" creationId="{12FC86BC-8B24-415A-B2EB-21FF49D75089}"/>
          </ac:spMkLst>
        </pc:spChg>
        <pc:spChg chg="mod">
          <ac:chgData name="Macková Lenka" userId="S::mackoval@crr.cz::1e84f3f6-9166-4ff0-b80e-ca63bd8ce863" providerId="AD" clId="Web-{635500DD-D64D-4C4C-8541-F8D2A918903C}" dt="2022-04-13T11:28:32.327" v="15" actId="20577"/>
          <ac:spMkLst>
            <pc:docMk/>
            <pc:sldMk cId="1559113800" sldId="583"/>
            <ac:spMk id="6" creationId="{26D001FF-B4BF-4B0B-8F3B-0D8814E836A9}"/>
          </ac:spMkLst>
        </pc:spChg>
        <pc:picChg chg="mod">
          <ac:chgData name="Macková Lenka" userId="S::mackoval@crr.cz::1e84f3f6-9166-4ff0-b80e-ca63bd8ce863" providerId="AD" clId="Web-{635500DD-D64D-4C4C-8541-F8D2A918903C}" dt="2022-04-13T11:28:06.639" v="13" actId="1076"/>
          <ac:picMkLst>
            <pc:docMk/>
            <pc:sldMk cId="1559113800" sldId="583"/>
            <ac:picMk id="9" creationId="{381ADEAF-4E68-E870-9263-D527D3E85994}"/>
          </ac:picMkLst>
        </pc:picChg>
      </pc:sldChg>
    </pc:docChg>
  </pc:docChgLst>
  <pc:docChgLst>
    <pc:chgData name="Fodorová Lenka" userId="S::fodoroval@crr.cz::39e717e5-22a9-4f51-8a90-3db1f3b54447" providerId="AD" clId="Web-{E410E7C9-8A31-43ED-AAD2-CD6E05C868F3}"/>
    <pc:docChg chg="addSld delSld modSld sldOrd">
      <pc:chgData name="Fodorová Lenka" userId="S::fodoroval@crr.cz::39e717e5-22a9-4f51-8a90-3db1f3b54447" providerId="AD" clId="Web-{E410E7C9-8A31-43ED-AAD2-CD6E05C868F3}" dt="2022-04-11T08:55:18.027" v="358"/>
      <pc:docMkLst>
        <pc:docMk/>
      </pc:docMkLst>
      <pc:sldChg chg="modSp">
        <pc:chgData name="Fodorová Lenka" userId="S::fodoroval@crr.cz::39e717e5-22a9-4f51-8a90-3db1f3b54447" providerId="AD" clId="Web-{E410E7C9-8A31-43ED-AAD2-CD6E05C868F3}" dt="2022-04-11T08:19:15.158" v="17" actId="1076"/>
        <pc:sldMkLst>
          <pc:docMk/>
          <pc:sldMk cId="802162057" sldId="547"/>
        </pc:sldMkLst>
        <pc:spChg chg="mod">
          <ac:chgData name="Fodorová Lenka" userId="S::fodoroval@crr.cz::39e717e5-22a9-4f51-8a90-3db1f3b54447" providerId="AD" clId="Web-{E410E7C9-8A31-43ED-AAD2-CD6E05C868F3}" dt="2022-04-11T08:19:15.158" v="17" actId="1076"/>
          <ac:spMkLst>
            <pc:docMk/>
            <pc:sldMk cId="802162057" sldId="547"/>
            <ac:spMk id="7" creationId="{65C60473-6D8C-464B-9745-3FB73D6BEA84}"/>
          </ac:spMkLst>
        </pc:spChg>
      </pc:sldChg>
      <pc:sldChg chg="ord">
        <pc:chgData name="Fodorová Lenka" userId="S::fodoroval@crr.cz::39e717e5-22a9-4f51-8a90-3db1f3b54447" providerId="AD" clId="Web-{E410E7C9-8A31-43ED-AAD2-CD6E05C868F3}" dt="2022-04-11T08:33:04.586" v="182"/>
        <pc:sldMkLst>
          <pc:docMk/>
          <pc:sldMk cId="1337864369" sldId="569"/>
        </pc:sldMkLst>
      </pc:sldChg>
      <pc:sldChg chg="modSp del">
        <pc:chgData name="Fodorová Lenka" userId="S::fodoroval@crr.cz::39e717e5-22a9-4f51-8a90-3db1f3b54447" providerId="AD" clId="Web-{E410E7C9-8A31-43ED-AAD2-CD6E05C868F3}" dt="2022-04-11T08:54:48.026" v="356"/>
        <pc:sldMkLst>
          <pc:docMk/>
          <pc:sldMk cId="3661928408" sldId="582"/>
        </pc:sldMkLst>
        <pc:spChg chg="mod">
          <ac:chgData name="Fodorová Lenka" userId="S::fodoroval@crr.cz::39e717e5-22a9-4f51-8a90-3db1f3b54447" providerId="AD" clId="Web-{E410E7C9-8A31-43ED-AAD2-CD6E05C868F3}" dt="2022-04-11T08:53:35.665" v="332" actId="20577"/>
          <ac:spMkLst>
            <pc:docMk/>
            <pc:sldMk cId="3661928408" sldId="582"/>
            <ac:spMk id="5" creationId="{7E102564-7B26-419C-B280-9517931EFB17}"/>
          </ac:spMkLst>
        </pc:spChg>
        <pc:spChg chg="mod">
          <ac:chgData name="Fodorová Lenka" userId="S::fodoroval@crr.cz::39e717e5-22a9-4f51-8a90-3db1f3b54447" providerId="AD" clId="Web-{E410E7C9-8A31-43ED-AAD2-CD6E05C868F3}" dt="2022-04-11T08:54:40.260" v="355" actId="1076"/>
          <ac:spMkLst>
            <pc:docMk/>
            <pc:sldMk cId="3661928408" sldId="582"/>
            <ac:spMk id="7" creationId="{65C60473-6D8C-464B-9745-3FB73D6BEA84}"/>
          </ac:spMkLst>
        </pc:spChg>
      </pc:sldChg>
      <pc:sldChg chg="del">
        <pc:chgData name="Fodorová Lenka" userId="S::fodoroval@crr.cz::39e717e5-22a9-4f51-8a90-3db1f3b54447" providerId="AD" clId="Web-{E410E7C9-8A31-43ED-AAD2-CD6E05C868F3}" dt="2022-04-11T08:28:35.157" v="137"/>
        <pc:sldMkLst>
          <pc:docMk/>
          <pc:sldMk cId="2214394102" sldId="589"/>
        </pc:sldMkLst>
      </pc:sldChg>
      <pc:sldChg chg="del">
        <pc:chgData name="Fodorová Lenka" userId="S::fodoroval@crr.cz::39e717e5-22a9-4f51-8a90-3db1f3b54447" providerId="AD" clId="Web-{E410E7C9-8A31-43ED-AAD2-CD6E05C868F3}" dt="2022-04-11T08:31:49.771" v="145"/>
        <pc:sldMkLst>
          <pc:docMk/>
          <pc:sldMk cId="3209817453" sldId="603"/>
        </pc:sldMkLst>
      </pc:sldChg>
      <pc:sldChg chg="del">
        <pc:chgData name="Fodorová Lenka" userId="S::fodoroval@crr.cz::39e717e5-22a9-4f51-8a90-3db1f3b54447" providerId="AD" clId="Web-{E410E7C9-8A31-43ED-AAD2-CD6E05C868F3}" dt="2022-04-11T08:21:44.943" v="18"/>
        <pc:sldMkLst>
          <pc:docMk/>
          <pc:sldMk cId="1972458538" sldId="607"/>
        </pc:sldMkLst>
      </pc:sldChg>
      <pc:sldChg chg="modSp">
        <pc:chgData name="Fodorová Lenka" userId="S::fodoroval@crr.cz::39e717e5-22a9-4f51-8a90-3db1f3b54447" providerId="AD" clId="Web-{E410E7C9-8A31-43ED-AAD2-CD6E05C868F3}" dt="2022-04-11T08:18:09.844" v="2" actId="20577"/>
        <pc:sldMkLst>
          <pc:docMk/>
          <pc:sldMk cId="597833156" sldId="609"/>
        </pc:sldMkLst>
        <pc:spChg chg="mod">
          <ac:chgData name="Fodorová Lenka" userId="S::fodoroval@crr.cz::39e717e5-22a9-4f51-8a90-3db1f3b54447" providerId="AD" clId="Web-{E410E7C9-8A31-43ED-AAD2-CD6E05C868F3}" dt="2022-04-11T08:18:09.844" v="2" actId="20577"/>
          <ac:spMkLst>
            <pc:docMk/>
            <pc:sldMk cId="597833156" sldId="609"/>
            <ac:spMk id="2" creationId="{5168A737-6413-1046-BFA6-F6A3779A8C3F}"/>
          </ac:spMkLst>
        </pc:spChg>
      </pc:sldChg>
      <pc:sldChg chg="modSp add">
        <pc:chgData name="Fodorová Lenka" userId="S::fodoroval@crr.cz::39e717e5-22a9-4f51-8a90-3db1f3b54447" providerId="AD" clId="Web-{E410E7C9-8A31-43ED-AAD2-CD6E05C868F3}" dt="2022-04-11T08:26:34.482" v="132" actId="20577"/>
        <pc:sldMkLst>
          <pc:docMk/>
          <pc:sldMk cId="4127634419" sldId="629"/>
        </pc:sldMkLst>
        <pc:spChg chg="mod">
          <ac:chgData name="Fodorová Lenka" userId="S::fodoroval@crr.cz::39e717e5-22a9-4f51-8a90-3db1f3b54447" providerId="AD" clId="Web-{E410E7C9-8A31-43ED-AAD2-CD6E05C868F3}" dt="2022-04-11T08:26:34.482" v="132" actId="20577"/>
          <ac:spMkLst>
            <pc:docMk/>
            <pc:sldMk cId="4127634419" sldId="629"/>
            <ac:spMk id="6" creationId="{A4271470-0F65-43FD-8529-CAC7056CADAC}"/>
          </ac:spMkLst>
        </pc:spChg>
        <pc:spChg chg="mod">
          <ac:chgData name="Fodorová Lenka" userId="S::fodoroval@crr.cz::39e717e5-22a9-4f51-8a90-3db1f3b54447" providerId="AD" clId="Web-{E410E7C9-8A31-43ED-AAD2-CD6E05C868F3}" dt="2022-04-11T08:25:52.637" v="88" actId="1076"/>
          <ac:spMkLst>
            <pc:docMk/>
            <pc:sldMk cId="4127634419" sldId="629"/>
            <ac:spMk id="8" creationId="{2A731A28-706E-49C2-9C6A-EEB9391101D7}"/>
          </ac:spMkLst>
        </pc:spChg>
      </pc:sldChg>
      <pc:sldChg chg="addSp delSp modSp add replId">
        <pc:chgData name="Fodorová Lenka" userId="S::fodoroval@crr.cz::39e717e5-22a9-4f51-8a90-3db1f3b54447" providerId="AD" clId="Web-{E410E7C9-8A31-43ED-AAD2-CD6E05C868F3}" dt="2022-04-11T08:29:46.299" v="144" actId="20577"/>
        <pc:sldMkLst>
          <pc:docMk/>
          <pc:sldMk cId="221152284" sldId="630"/>
        </pc:sldMkLst>
        <pc:spChg chg="add">
          <ac:chgData name="Fodorová Lenka" userId="S::fodoroval@crr.cz::39e717e5-22a9-4f51-8a90-3db1f3b54447" providerId="AD" clId="Web-{E410E7C9-8A31-43ED-AAD2-CD6E05C868F3}" dt="2022-04-11T08:29:29.314" v="141"/>
          <ac:spMkLst>
            <pc:docMk/>
            <pc:sldMk cId="221152284" sldId="630"/>
            <ac:spMk id="2" creationId="{065368AE-2001-A391-AF66-943CBFA0FF8C}"/>
          </ac:spMkLst>
        </pc:spChg>
        <pc:spChg chg="mod">
          <ac:chgData name="Fodorová Lenka" userId="S::fodoroval@crr.cz::39e717e5-22a9-4f51-8a90-3db1f3b54447" providerId="AD" clId="Web-{E410E7C9-8A31-43ED-AAD2-CD6E05C868F3}" dt="2022-04-11T08:29:46.299" v="144" actId="20577"/>
          <ac:spMkLst>
            <pc:docMk/>
            <pc:sldMk cId="221152284" sldId="630"/>
            <ac:spMk id="6" creationId="{A4271470-0F65-43FD-8529-CAC7056CADAC}"/>
          </ac:spMkLst>
        </pc:spChg>
        <pc:spChg chg="del mod">
          <ac:chgData name="Fodorová Lenka" userId="S::fodoroval@crr.cz::39e717e5-22a9-4f51-8a90-3db1f3b54447" providerId="AD" clId="Web-{E410E7C9-8A31-43ED-AAD2-CD6E05C868F3}" dt="2022-04-11T08:25:02.339" v="35"/>
          <ac:spMkLst>
            <pc:docMk/>
            <pc:sldMk cId="221152284" sldId="630"/>
            <ac:spMk id="8" creationId="{2A731A28-706E-49C2-9C6A-EEB9391101D7}"/>
          </ac:spMkLst>
        </pc:spChg>
      </pc:sldChg>
      <pc:sldChg chg="modSp add ord">
        <pc:chgData name="Fodorová Lenka" userId="S::fodoroval@crr.cz::39e717e5-22a9-4f51-8a90-3db1f3b54447" providerId="AD" clId="Web-{E410E7C9-8A31-43ED-AAD2-CD6E05C868F3}" dt="2022-04-11T08:32:45.866" v="181" actId="1076"/>
        <pc:sldMkLst>
          <pc:docMk/>
          <pc:sldMk cId="579713626" sldId="631"/>
        </pc:sldMkLst>
        <pc:spChg chg="mod">
          <ac:chgData name="Fodorová Lenka" userId="S::fodoroval@crr.cz::39e717e5-22a9-4f51-8a90-3db1f3b54447" providerId="AD" clId="Web-{E410E7C9-8A31-43ED-AAD2-CD6E05C868F3}" dt="2022-04-11T08:32:40.148" v="180" actId="20577"/>
          <ac:spMkLst>
            <pc:docMk/>
            <pc:sldMk cId="579713626" sldId="631"/>
            <ac:spMk id="4" creationId="{C43FBCE2-4F81-4D39-8A51-BD77FD2019AD}"/>
          </ac:spMkLst>
        </pc:spChg>
        <pc:spChg chg="mod">
          <ac:chgData name="Fodorová Lenka" userId="S::fodoroval@crr.cz::39e717e5-22a9-4f51-8a90-3db1f3b54447" providerId="AD" clId="Web-{E410E7C9-8A31-43ED-AAD2-CD6E05C868F3}" dt="2022-04-11T08:32:45.866" v="181" actId="1076"/>
          <ac:spMkLst>
            <pc:docMk/>
            <pc:sldMk cId="579713626" sldId="631"/>
            <ac:spMk id="7" creationId="{65C60473-6D8C-464B-9745-3FB73D6BEA84}"/>
          </ac:spMkLst>
        </pc:spChg>
      </pc:sldChg>
      <pc:sldChg chg="add del">
        <pc:chgData name="Fodorová Lenka" userId="S::fodoroval@crr.cz::39e717e5-22a9-4f51-8a90-3db1f3b54447" providerId="AD" clId="Web-{E410E7C9-8A31-43ED-AAD2-CD6E05C868F3}" dt="2022-04-11T08:29:33.861" v="142"/>
        <pc:sldMkLst>
          <pc:docMk/>
          <pc:sldMk cId="2092121295" sldId="631"/>
        </pc:sldMkLst>
      </pc:sldChg>
      <pc:sldChg chg="add del">
        <pc:chgData name="Fodorová Lenka" userId="S::fodoroval@crr.cz::39e717e5-22a9-4f51-8a90-3db1f3b54447" providerId="AD" clId="Web-{E410E7C9-8A31-43ED-AAD2-CD6E05C868F3}" dt="2022-04-11T08:29:21.080" v="140"/>
        <pc:sldMkLst>
          <pc:docMk/>
          <pc:sldMk cId="2952616477" sldId="632"/>
        </pc:sldMkLst>
      </pc:sldChg>
      <pc:sldChg chg="add ord">
        <pc:chgData name="Fodorová Lenka" userId="S::fodoroval@crr.cz::39e717e5-22a9-4f51-8a90-3db1f3b54447" providerId="AD" clId="Web-{E410E7C9-8A31-43ED-AAD2-CD6E05C868F3}" dt="2022-04-11T08:55:18.027" v="358"/>
        <pc:sldMkLst>
          <pc:docMk/>
          <pc:sldMk cId="843928819" sldId="633"/>
        </pc:sldMkLst>
      </pc:sldChg>
    </pc:docChg>
  </pc:docChgLst>
  <pc:docChgLst>
    <pc:chgData name="Fodorová Lenka" userId="S::fodoroval@crr.cz::39e717e5-22a9-4f51-8a90-3db1f3b54447" providerId="AD" clId="Web-{D92ACE9F-E70C-4E41-8514-661070EE4A9D}"/>
    <pc:docChg chg="modSld">
      <pc:chgData name="Fodorová Lenka" userId="S::fodoroval@crr.cz::39e717e5-22a9-4f51-8a90-3db1f3b54447" providerId="AD" clId="Web-{D92ACE9F-E70C-4E41-8514-661070EE4A9D}" dt="2022-04-11T12:14:18.289" v="107" actId="20577"/>
      <pc:docMkLst>
        <pc:docMk/>
      </pc:docMkLst>
      <pc:sldChg chg="modSp">
        <pc:chgData name="Fodorová Lenka" userId="S::fodoroval@crr.cz::39e717e5-22a9-4f51-8a90-3db1f3b54447" providerId="AD" clId="Web-{D92ACE9F-E70C-4E41-8514-661070EE4A9D}" dt="2022-04-11T11:53:48.329" v="5" actId="20577"/>
        <pc:sldMkLst>
          <pc:docMk/>
          <pc:sldMk cId="429205718" sldId="500"/>
        </pc:sldMkLst>
        <pc:spChg chg="mod">
          <ac:chgData name="Fodorová Lenka" userId="S::fodoroval@crr.cz::39e717e5-22a9-4f51-8a90-3db1f3b54447" providerId="AD" clId="Web-{D92ACE9F-E70C-4E41-8514-661070EE4A9D}" dt="2022-04-11T11:53:48.329" v="5" actId="20577"/>
          <ac:spMkLst>
            <pc:docMk/>
            <pc:sldMk cId="429205718" sldId="500"/>
            <ac:spMk id="7" creationId="{65C60473-6D8C-464B-9745-3FB73D6BEA84}"/>
          </ac:spMkLst>
        </pc:spChg>
      </pc:sldChg>
      <pc:sldChg chg="modSp">
        <pc:chgData name="Fodorová Lenka" userId="S::fodoroval@crr.cz::39e717e5-22a9-4f51-8a90-3db1f3b54447" providerId="AD" clId="Web-{D92ACE9F-E70C-4E41-8514-661070EE4A9D}" dt="2022-04-11T12:07:56.527" v="62" actId="1076"/>
        <pc:sldMkLst>
          <pc:docMk/>
          <pc:sldMk cId="533533418" sldId="525"/>
        </pc:sldMkLst>
        <pc:spChg chg="mod">
          <ac:chgData name="Fodorová Lenka" userId="S::fodoroval@crr.cz::39e717e5-22a9-4f51-8a90-3db1f3b54447" providerId="AD" clId="Web-{D92ACE9F-E70C-4E41-8514-661070EE4A9D}" dt="2022-04-11T12:07:49.355" v="59" actId="1076"/>
          <ac:spMkLst>
            <pc:docMk/>
            <pc:sldMk cId="533533418" sldId="525"/>
            <ac:spMk id="7" creationId="{65C60473-6D8C-464B-9745-3FB73D6BEA84}"/>
          </ac:spMkLst>
        </pc:spChg>
        <pc:picChg chg="mod">
          <ac:chgData name="Fodorová Lenka" userId="S::fodoroval@crr.cz::39e717e5-22a9-4f51-8a90-3db1f3b54447" providerId="AD" clId="Web-{D92ACE9F-E70C-4E41-8514-661070EE4A9D}" dt="2022-04-11T12:07:53.246" v="60" actId="1076"/>
          <ac:picMkLst>
            <pc:docMk/>
            <pc:sldMk cId="533533418" sldId="525"/>
            <ac:picMk id="9" creationId="{71974AA3-E609-4EF9-A854-DB2CFFA822C2}"/>
          </ac:picMkLst>
        </pc:picChg>
        <pc:picChg chg="mod">
          <ac:chgData name="Fodorová Lenka" userId="S::fodoroval@crr.cz::39e717e5-22a9-4f51-8a90-3db1f3b54447" providerId="AD" clId="Web-{D92ACE9F-E70C-4E41-8514-661070EE4A9D}" dt="2022-04-11T12:07:54.683" v="61" actId="1076"/>
          <ac:picMkLst>
            <pc:docMk/>
            <pc:sldMk cId="533533418" sldId="525"/>
            <ac:picMk id="10" creationId="{41898B4E-7074-42BA-9B25-426AC4E3A03C}"/>
          </ac:picMkLst>
        </pc:picChg>
        <pc:picChg chg="mod">
          <ac:chgData name="Fodorová Lenka" userId="S::fodoroval@crr.cz::39e717e5-22a9-4f51-8a90-3db1f3b54447" providerId="AD" clId="Web-{D92ACE9F-E70C-4E41-8514-661070EE4A9D}" dt="2022-04-11T12:07:56.527" v="62" actId="1076"/>
          <ac:picMkLst>
            <pc:docMk/>
            <pc:sldMk cId="533533418" sldId="525"/>
            <ac:picMk id="11" creationId="{2BF11FFD-D117-47DF-A469-121DF6D2021C}"/>
          </ac:picMkLst>
        </pc:picChg>
      </pc:sldChg>
      <pc:sldChg chg="modSp">
        <pc:chgData name="Fodorová Lenka" userId="S::fodoroval@crr.cz::39e717e5-22a9-4f51-8a90-3db1f3b54447" providerId="AD" clId="Web-{D92ACE9F-E70C-4E41-8514-661070EE4A9D}" dt="2022-04-11T12:09:02.545" v="75" actId="1076"/>
        <pc:sldMkLst>
          <pc:docMk/>
          <pc:sldMk cId="1515632318" sldId="530"/>
        </pc:sldMkLst>
        <pc:spChg chg="mod">
          <ac:chgData name="Fodorová Lenka" userId="S::fodoroval@crr.cz::39e717e5-22a9-4f51-8a90-3db1f3b54447" providerId="AD" clId="Web-{D92ACE9F-E70C-4E41-8514-661070EE4A9D}" dt="2022-04-11T12:08:33.481" v="65" actId="14100"/>
          <ac:spMkLst>
            <pc:docMk/>
            <pc:sldMk cId="1515632318" sldId="530"/>
            <ac:spMk id="7" creationId="{65C60473-6D8C-464B-9745-3FB73D6BEA84}"/>
          </ac:spMkLst>
        </pc:spChg>
        <pc:picChg chg="mod">
          <ac:chgData name="Fodorová Lenka" userId="S::fodoroval@crr.cz::39e717e5-22a9-4f51-8a90-3db1f3b54447" providerId="AD" clId="Web-{D92ACE9F-E70C-4E41-8514-661070EE4A9D}" dt="2022-04-11T12:08:57.404" v="73" actId="1076"/>
          <ac:picMkLst>
            <pc:docMk/>
            <pc:sldMk cId="1515632318" sldId="530"/>
            <ac:picMk id="10" creationId="{6358F75A-C80F-478E-A750-1493A2F5AB52}"/>
          </ac:picMkLst>
        </pc:picChg>
        <pc:picChg chg="mod">
          <ac:chgData name="Fodorová Lenka" userId="S::fodoroval@crr.cz::39e717e5-22a9-4f51-8a90-3db1f3b54447" providerId="AD" clId="Web-{D92ACE9F-E70C-4E41-8514-661070EE4A9D}" dt="2022-04-11T12:08:59.060" v="74" actId="1076"/>
          <ac:picMkLst>
            <pc:docMk/>
            <pc:sldMk cId="1515632318" sldId="530"/>
            <ac:picMk id="12" creationId="{CB113123-A2AE-4FFA-B7E9-CEAA6BB5B8E1}"/>
          </ac:picMkLst>
        </pc:picChg>
        <pc:picChg chg="mod">
          <ac:chgData name="Fodorová Lenka" userId="S::fodoroval@crr.cz::39e717e5-22a9-4f51-8a90-3db1f3b54447" providerId="AD" clId="Web-{D92ACE9F-E70C-4E41-8514-661070EE4A9D}" dt="2022-04-11T12:09:02.545" v="75" actId="1076"/>
          <ac:picMkLst>
            <pc:docMk/>
            <pc:sldMk cId="1515632318" sldId="530"/>
            <ac:picMk id="13" creationId="{77DB7641-2A0B-4519-AD1A-98C79BCB9AD5}"/>
          </ac:picMkLst>
        </pc:picChg>
        <pc:picChg chg="mod">
          <ac:chgData name="Fodorová Lenka" userId="S::fodoroval@crr.cz::39e717e5-22a9-4f51-8a90-3db1f3b54447" providerId="AD" clId="Web-{D92ACE9F-E70C-4E41-8514-661070EE4A9D}" dt="2022-04-11T12:08:39.544" v="66" actId="1076"/>
          <ac:picMkLst>
            <pc:docMk/>
            <pc:sldMk cId="1515632318" sldId="530"/>
            <ac:picMk id="14" creationId="{62C35FB0-B2D5-4624-98F8-22ADEF8A9323}"/>
          </ac:picMkLst>
        </pc:picChg>
        <pc:picChg chg="mod">
          <ac:chgData name="Fodorová Lenka" userId="S::fodoroval@crr.cz::39e717e5-22a9-4f51-8a90-3db1f3b54447" providerId="AD" clId="Web-{D92ACE9F-E70C-4E41-8514-661070EE4A9D}" dt="2022-04-11T12:08:44.747" v="67" actId="1076"/>
          <ac:picMkLst>
            <pc:docMk/>
            <pc:sldMk cId="1515632318" sldId="530"/>
            <ac:picMk id="16" creationId="{4EB97199-C8D7-4200-A12C-C47486A5259C}"/>
          </ac:picMkLst>
        </pc:picChg>
        <pc:picChg chg="mod">
          <ac:chgData name="Fodorová Lenka" userId="S::fodoroval@crr.cz::39e717e5-22a9-4f51-8a90-3db1f3b54447" providerId="AD" clId="Web-{D92ACE9F-E70C-4E41-8514-661070EE4A9D}" dt="2022-04-11T12:08:46.154" v="68" actId="1076"/>
          <ac:picMkLst>
            <pc:docMk/>
            <pc:sldMk cId="1515632318" sldId="530"/>
            <ac:picMk id="17" creationId="{45823759-12E8-4979-9B08-C5543A5117A7}"/>
          </ac:picMkLst>
        </pc:picChg>
        <pc:picChg chg="mod">
          <ac:chgData name="Fodorová Lenka" userId="S::fodoroval@crr.cz::39e717e5-22a9-4f51-8a90-3db1f3b54447" providerId="AD" clId="Web-{D92ACE9F-E70C-4E41-8514-661070EE4A9D}" dt="2022-04-11T12:08:47.404" v="69" actId="1076"/>
          <ac:picMkLst>
            <pc:docMk/>
            <pc:sldMk cId="1515632318" sldId="530"/>
            <ac:picMk id="18" creationId="{AED0F133-5366-4F01-A8F8-C03F2DB64757}"/>
          </ac:picMkLst>
        </pc:picChg>
        <pc:picChg chg="mod">
          <ac:chgData name="Fodorová Lenka" userId="S::fodoroval@crr.cz::39e717e5-22a9-4f51-8a90-3db1f3b54447" providerId="AD" clId="Web-{D92ACE9F-E70C-4E41-8514-661070EE4A9D}" dt="2022-04-11T12:08:48.904" v="70" actId="1076"/>
          <ac:picMkLst>
            <pc:docMk/>
            <pc:sldMk cId="1515632318" sldId="530"/>
            <ac:picMk id="19" creationId="{B054A2BA-8D1A-40D0-8C8F-27C4F2C5A6E7}"/>
          </ac:picMkLst>
        </pc:picChg>
        <pc:picChg chg="mod">
          <ac:chgData name="Fodorová Lenka" userId="S::fodoroval@crr.cz::39e717e5-22a9-4f51-8a90-3db1f3b54447" providerId="AD" clId="Web-{D92ACE9F-E70C-4E41-8514-661070EE4A9D}" dt="2022-04-11T12:08:50.482" v="71" actId="1076"/>
          <ac:picMkLst>
            <pc:docMk/>
            <pc:sldMk cId="1515632318" sldId="530"/>
            <ac:picMk id="20" creationId="{2068DC6D-CE40-4A14-B596-2811AB3042EC}"/>
          </ac:picMkLst>
        </pc:picChg>
        <pc:picChg chg="mod">
          <ac:chgData name="Fodorová Lenka" userId="S::fodoroval@crr.cz::39e717e5-22a9-4f51-8a90-3db1f3b54447" providerId="AD" clId="Web-{D92ACE9F-E70C-4E41-8514-661070EE4A9D}" dt="2022-04-11T12:08:55.732" v="72" actId="1076"/>
          <ac:picMkLst>
            <pc:docMk/>
            <pc:sldMk cId="1515632318" sldId="530"/>
            <ac:picMk id="22" creationId="{5DB94EAB-EE54-4D98-B7B1-043928105905}"/>
          </ac:picMkLst>
        </pc:picChg>
      </pc:sldChg>
      <pc:sldChg chg="modSp">
        <pc:chgData name="Fodorová Lenka" userId="S::fodoroval@crr.cz::39e717e5-22a9-4f51-8a90-3db1f3b54447" providerId="AD" clId="Web-{D92ACE9F-E70C-4E41-8514-661070EE4A9D}" dt="2022-04-11T12:13:20.568" v="90" actId="1076"/>
        <pc:sldMkLst>
          <pc:docMk/>
          <pc:sldMk cId="3624542109" sldId="543"/>
        </pc:sldMkLst>
        <pc:spChg chg="mod">
          <ac:chgData name="Fodorová Lenka" userId="S::fodoroval@crr.cz::39e717e5-22a9-4f51-8a90-3db1f3b54447" providerId="AD" clId="Web-{D92ACE9F-E70C-4E41-8514-661070EE4A9D}" dt="2022-04-11T12:12:46.474" v="87" actId="20577"/>
          <ac:spMkLst>
            <pc:docMk/>
            <pc:sldMk cId="3624542109" sldId="543"/>
            <ac:spMk id="6" creationId="{E5E66B8B-2F6A-48A1-B578-9703B91936FA}"/>
          </ac:spMkLst>
        </pc:spChg>
        <pc:spChg chg="mod">
          <ac:chgData name="Fodorová Lenka" userId="S::fodoroval@crr.cz::39e717e5-22a9-4f51-8a90-3db1f3b54447" providerId="AD" clId="Web-{D92ACE9F-E70C-4E41-8514-661070EE4A9D}" dt="2022-04-11T12:13:20.568" v="90" actId="1076"/>
          <ac:spMkLst>
            <pc:docMk/>
            <pc:sldMk cId="3624542109" sldId="543"/>
            <ac:spMk id="7" creationId="{65C60473-6D8C-464B-9745-3FB73D6BEA84}"/>
          </ac:spMkLst>
        </pc:spChg>
      </pc:sldChg>
      <pc:sldChg chg="modSp">
        <pc:chgData name="Fodorová Lenka" userId="S::fodoroval@crr.cz::39e717e5-22a9-4f51-8a90-3db1f3b54447" providerId="AD" clId="Web-{D92ACE9F-E70C-4E41-8514-661070EE4A9D}" dt="2022-04-11T11:57:31.633" v="10" actId="20577"/>
        <pc:sldMkLst>
          <pc:docMk/>
          <pc:sldMk cId="802162057" sldId="547"/>
        </pc:sldMkLst>
        <pc:spChg chg="mod">
          <ac:chgData name="Fodorová Lenka" userId="S::fodoroval@crr.cz::39e717e5-22a9-4f51-8a90-3db1f3b54447" providerId="AD" clId="Web-{D92ACE9F-E70C-4E41-8514-661070EE4A9D}" dt="2022-04-11T11:57:31.633" v="10" actId="20577"/>
          <ac:spMkLst>
            <pc:docMk/>
            <pc:sldMk cId="802162057" sldId="547"/>
            <ac:spMk id="7" creationId="{65C60473-6D8C-464B-9745-3FB73D6BEA84}"/>
          </ac:spMkLst>
        </pc:spChg>
      </pc:sldChg>
      <pc:sldChg chg="modSp">
        <pc:chgData name="Fodorová Lenka" userId="S::fodoroval@crr.cz::39e717e5-22a9-4f51-8a90-3db1f3b54447" providerId="AD" clId="Web-{D92ACE9F-E70C-4E41-8514-661070EE4A9D}" dt="2022-04-11T11:57:50.977" v="11"/>
        <pc:sldMkLst>
          <pc:docMk/>
          <pc:sldMk cId="3268766911" sldId="548"/>
        </pc:sldMkLst>
        <pc:spChg chg="mod">
          <ac:chgData name="Fodorová Lenka" userId="S::fodoroval@crr.cz::39e717e5-22a9-4f51-8a90-3db1f3b54447" providerId="AD" clId="Web-{D92ACE9F-E70C-4E41-8514-661070EE4A9D}" dt="2022-04-11T11:57:50.977" v="11"/>
          <ac:spMkLst>
            <pc:docMk/>
            <pc:sldMk cId="3268766911" sldId="548"/>
            <ac:spMk id="7" creationId="{65C60473-6D8C-464B-9745-3FB73D6BEA84}"/>
          </ac:spMkLst>
        </pc:spChg>
      </pc:sldChg>
      <pc:sldChg chg="modSp">
        <pc:chgData name="Fodorová Lenka" userId="S::fodoroval@crr.cz::39e717e5-22a9-4f51-8a90-3db1f3b54447" providerId="AD" clId="Web-{D92ACE9F-E70C-4E41-8514-661070EE4A9D}" dt="2022-04-11T12:01:11.936" v="42" actId="20577"/>
        <pc:sldMkLst>
          <pc:docMk/>
          <pc:sldMk cId="1236331627" sldId="552"/>
        </pc:sldMkLst>
        <pc:spChg chg="mod">
          <ac:chgData name="Fodorová Lenka" userId="S::fodoroval@crr.cz::39e717e5-22a9-4f51-8a90-3db1f3b54447" providerId="AD" clId="Web-{D92ACE9F-E70C-4E41-8514-661070EE4A9D}" dt="2022-04-11T12:01:11.936" v="42" actId="20577"/>
          <ac:spMkLst>
            <pc:docMk/>
            <pc:sldMk cId="1236331627" sldId="552"/>
            <ac:spMk id="7" creationId="{65C60473-6D8C-464B-9745-3FB73D6BEA84}"/>
          </ac:spMkLst>
        </pc:spChg>
      </pc:sldChg>
      <pc:sldChg chg="modSp">
        <pc:chgData name="Fodorová Lenka" userId="S::fodoroval@crr.cz::39e717e5-22a9-4f51-8a90-3db1f3b54447" providerId="AD" clId="Web-{D92ACE9F-E70C-4E41-8514-661070EE4A9D}" dt="2022-04-11T12:00:10.169" v="23" actId="20577"/>
        <pc:sldMkLst>
          <pc:docMk/>
          <pc:sldMk cId="3523777171" sldId="562"/>
        </pc:sldMkLst>
        <pc:spChg chg="mod">
          <ac:chgData name="Fodorová Lenka" userId="S::fodoroval@crr.cz::39e717e5-22a9-4f51-8a90-3db1f3b54447" providerId="AD" clId="Web-{D92ACE9F-E70C-4E41-8514-661070EE4A9D}" dt="2022-04-11T12:00:10.169" v="23" actId="20577"/>
          <ac:spMkLst>
            <pc:docMk/>
            <pc:sldMk cId="3523777171" sldId="562"/>
            <ac:spMk id="7" creationId="{65C60473-6D8C-464B-9745-3FB73D6BEA84}"/>
          </ac:spMkLst>
        </pc:spChg>
      </pc:sldChg>
      <pc:sldChg chg="modSp">
        <pc:chgData name="Fodorová Lenka" userId="S::fodoroval@crr.cz::39e717e5-22a9-4f51-8a90-3db1f3b54447" providerId="AD" clId="Web-{D92ACE9F-E70C-4E41-8514-661070EE4A9D}" dt="2022-04-11T12:00:27.576" v="28" actId="20577"/>
        <pc:sldMkLst>
          <pc:docMk/>
          <pc:sldMk cId="1328152116" sldId="563"/>
        </pc:sldMkLst>
        <pc:spChg chg="mod">
          <ac:chgData name="Fodorová Lenka" userId="S::fodoroval@crr.cz::39e717e5-22a9-4f51-8a90-3db1f3b54447" providerId="AD" clId="Web-{D92ACE9F-E70C-4E41-8514-661070EE4A9D}" dt="2022-04-11T12:00:27.576" v="28" actId="20577"/>
          <ac:spMkLst>
            <pc:docMk/>
            <pc:sldMk cId="1328152116" sldId="563"/>
            <ac:spMk id="7" creationId="{65C60473-6D8C-464B-9745-3FB73D6BEA84}"/>
          </ac:spMkLst>
        </pc:spChg>
      </pc:sldChg>
      <pc:sldChg chg="modSp">
        <pc:chgData name="Fodorová Lenka" userId="S::fodoroval@crr.cz::39e717e5-22a9-4f51-8a90-3db1f3b54447" providerId="AD" clId="Web-{D92ACE9F-E70C-4E41-8514-661070EE4A9D}" dt="2022-04-11T12:00:48.936" v="32" actId="20577"/>
        <pc:sldMkLst>
          <pc:docMk/>
          <pc:sldMk cId="596180631" sldId="564"/>
        </pc:sldMkLst>
        <pc:spChg chg="mod">
          <ac:chgData name="Fodorová Lenka" userId="S::fodoroval@crr.cz::39e717e5-22a9-4f51-8a90-3db1f3b54447" providerId="AD" clId="Web-{D92ACE9F-E70C-4E41-8514-661070EE4A9D}" dt="2022-04-11T12:00:48.936" v="32" actId="20577"/>
          <ac:spMkLst>
            <pc:docMk/>
            <pc:sldMk cId="596180631" sldId="564"/>
            <ac:spMk id="7" creationId="{65C60473-6D8C-464B-9745-3FB73D6BEA84}"/>
          </ac:spMkLst>
        </pc:spChg>
      </pc:sldChg>
      <pc:sldChg chg="modSp">
        <pc:chgData name="Fodorová Lenka" userId="S::fodoroval@crr.cz::39e717e5-22a9-4f51-8a90-3db1f3b54447" providerId="AD" clId="Web-{D92ACE9F-E70C-4E41-8514-661070EE4A9D}" dt="2022-04-11T12:00:44.560" v="30" actId="20577"/>
        <pc:sldMkLst>
          <pc:docMk/>
          <pc:sldMk cId="2769248906" sldId="565"/>
        </pc:sldMkLst>
        <pc:spChg chg="mod">
          <ac:chgData name="Fodorová Lenka" userId="S::fodoroval@crr.cz::39e717e5-22a9-4f51-8a90-3db1f3b54447" providerId="AD" clId="Web-{D92ACE9F-E70C-4E41-8514-661070EE4A9D}" dt="2022-04-11T12:00:44.560" v="30" actId="20577"/>
          <ac:spMkLst>
            <pc:docMk/>
            <pc:sldMk cId="2769248906" sldId="565"/>
            <ac:spMk id="7" creationId="{65C60473-6D8C-464B-9745-3FB73D6BEA84}"/>
          </ac:spMkLst>
        </pc:spChg>
      </pc:sldChg>
      <pc:sldChg chg="modSp">
        <pc:chgData name="Fodorová Lenka" userId="S::fodoroval@crr.cz::39e717e5-22a9-4f51-8a90-3db1f3b54447" providerId="AD" clId="Web-{D92ACE9F-E70C-4E41-8514-661070EE4A9D}" dt="2022-04-11T12:04:10.989" v="45" actId="20577"/>
        <pc:sldMkLst>
          <pc:docMk/>
          <pc:sldMk cId="3611849271" sldId="575"/>
        </pc:sldMkLst>
        <pc:spChg chg="mod">
          <ac:chgData name="Fodorová Lenka" userId="S::fodoroval@crr.cz::39e717e5-22a9-4f51-8a90-3db1f3b54447" providerId="AD" clId="Web-{D92ACE9F-E70C-4E41-8514-661070EE4A9D}" dt="2022-04-11T12:04:10.989" v="45" actId="20577"/>
          <ac:spMkLst>
            <pc:docMk/>
            <pc:sldMk cId="3611849271" sldId="575"/>
            <ac:spMk id="7" creationId="{65C60473-6D8C-464B-9745-3FB73D6BEA84}"/>
          </ac:spMkLst>
        </pc:spChg>
      </pc:sldChg>
      <pc:sldChg chg="modSp">
        <pc:chgData name="Fodorová Lenka" userId="S::fodoroval@crr.cz::39e717e5-22a9-4f51-8a90-3db1f3b54447" providerId="AD" clId="Web-{D92ACE9F-E70C-4E41-8514-661070EE4A9D}" dt="2022-04-11T12:14:18.289" v="107" actId="20577"/>
        <pc:sldMkLst>
          <pc:docMk/>
          <pc:sldMk cId="3450888468" sldId="584"/>
        </pc:sldMkLst>
        <pc:spChg chg="mod">
          <ac:chgData name="Fodorová Lenka" userId="S::fodoroval@crr.cz::39e717e5-22a9-4f51-8a90-3db1f3b54447" providerId="AD" clId="Web-{D92ACE9F-E70C-4E41-8514-661070EE4A9D}" dt="2022-04-11T12:14:18.289" v="107" actId="20577"/>
          <ac:spMkLst>
            <pc:docMk/>
            <pc:sldMk cId="3450888468" sldId="584"/>
            <ac:spMk id="7" creationId="{65C60473-6D8C-464B-9745-3FB73D6BEA84}"/>
          </ac:spMkLst>
        </pc:spChg>
      </pc:sldChg>
      <pc:sldChg chg="modSp">
        <pc:chgData name="Fodorová Lenka" userId="S::fodoroval@crr.cz::39e717e5-22a9-4f51-8a90-3db1f3b54447" providerId="AD" clId="Web-{D92ACE9F-E70C-4E41-8514-661070EE4A9D}" dt="2022-04-11T12:06:11.571" v="54" actId="1076"/>
        <pc:sldMkLst>
          <pc:docMk/>
          <pc:sldMk cId="2985744157" sldId="591"/>
        </pc:sldMkLst>
        <pc:spChg chg="mod">
          <ac:chgData name="Fodorová Lenka" userId="S::fodoroval@crr.cz::39e717e5-22a9-4f51-8a90-3db1f3b54447" providerId="AD" clId="Web-{D92ACE9F-E70C-4E41-8514-661070EE4A9D}" dt="2022-04-11T12:06:01.539" v="51" actId="1076"/>
          <ac:spMkLst>
            <pc:docMk/>
            <pc:sldMk cId="2985744157" sldId="591"/>
            <ac:spMk id="6" creationId="{F69448F7-F04F-401E-8DB0-554FC8BA3E15}"/>
          </ac:spMkLst>
        </pc:spChg>
        <pc:picChg chg="mod">
          <ac:chgData name="Fodorová Lenka" userId="S::fodoroval@crr.cz::39e717e5-22a9-4f51-8a90-3db1f3b54447" providerId="AD" clId="Web-{D92ACE9F-E70C-4E41-8514-661070EE4A9D}" dt="2022-04-11T12:06:03.711" v="52" actId="1076"/>
          <ac:picMkLst>
            <pc:docMk/>
            <pc:sldMk cId="2985744157" sldId="591"/>
            <ac:picMk id="2" creationId="{03B0D30E-49AD-AC8D-BA3D-399123532D8C}"/>
          </ac:picMkLst>
        </pc:picChg>
        <pc:picChg chg="mod">
          <ac:chgData name="Fodorová Lenka" userId="S::fodoroval@crr.cz::39e717e5-22a9-4f51-8a90-3db1f3b54447" providerId="AD" clId="Web-{D92ACE9F-E70C-4E41-8514-661070EE4A9D}" dt="2022-04-11T12:06:08.008" v="53" actId="1076"/>
          <ac:picMkLst>
            <pc:docMk/>
            <pc:sldMk cId="2985744157" sldId="591"/>
            <ac:picMk id="3" creationId="{AA68045C-DDF3-D494-854E-11F23891E6CF}"/>
          </ac:picMkLst>
        </pc:picChg>
        <pc:picChg chg="mod">
          <ac:chgData name="Fodorová Lenka" userId="S::fodoroval@crr.cz::39e717e5-22a9-4f51-8a90-3db1f3b54447" providerId="AD" clId="Web-{D92ACE9F-E70C-4E41-8514-661070EE4A9D}" dt="2022-04-11T12:06:11.571" v="54" actId="1076"/>
          <ac:picMkLst>
            <pc:docMk/>
            <pc:sldMk cId="2985744157" sldId="591"/>
            <ac:picMk id="9" creationId="{78907350-3E17-1BC7-1713-8719DA615E0B}"/>
          </ac:picMkLst>
        </pc:picChg>
      </pc:sldChg>
      <pc:sldChg chg="modSp">
        <pc:chgData name="Fodorová Lenka" userId="S::fodoroval@crr.cz::39e717e5-22a9-4f51-8a90-3db1f3b54447" providerId="AD" clId="Web-{D92ACE9F-E70C-4E41-8514-661070EE4A9D}" dt="2022-04-11T12:06:26.149" v="58" actId="1076"/>
        <pc:sldMkLst>
          <pc:docMk/>
          <pc:sldMk cId="1308312988" sldId="592"/>
        </pc:sldMkLst>
        <pc:spChg chg="mod">
          <ac:chgData name="Fodorová Lenka" userId="S::fodoroval@crr.cz::39e717e5-22a9-4f51-8a90-3db1f3b54447" providerId="AD" clId="Web-{D92ACE9F-E70C-4E41-8514-661070EE4A9D}" dt="2022-04-11T12:06:19.930" v="55" actId="1076"/>
          <ac:spMkLst>
            <pc:docMk/>
            <pc:sldMk cId="1308312988" sldId="592"/>
            <ac:spMk id="8" creationId="{4E93FAE1-A0C3-4ED9-9EA4-E1FB061B147E}"/>
          </ac:spMkLst>
        </pc:spChg>
        <pc:picChg chg="mod">
          <ac:chgData name="Fodorová Lenka" userId="S::fodoroval@crr.cz::39e717e5-22a9-4f51-8a90-3db1f3b54447" providerId="AD" clId="Web-{D92ACE9F-E70C-4E41-8514-661070EE4A9D}" dt="2022-04-11T12:06:22.087" v="56" actId="1076"/>
          <ac:picMkLst>
            <pc:docMk/>
            <pc:sldMk cId="1308312988" sldId="592"/>
            <ac:picMk id="2" creationId="{B23FF233-1221-FCBD-B114-ABCBD1880A5C}"/>
          </ac:picMkLst>
        </pc:picChg>
        <pc:picChg chg="mod">
          <ac:chgData name="Fodorová Lenka" userId="S::fodoroval@crr.cz::39e717e5-22a9-4f51-8a90-3db1f3b54447" providerId="AD" clId="Web-{D92ACE9F-E70C-4E41-8514-661070EE4A9D}" dt="2022-04-11T12:06:23.915" v="57" actId="1076"/>
          <ac:picMkLst>
            <pc:docMk/>
            <pc:sldMk cId="1308312988" sldId="592"/>
            <ac:picMk id="3" creationId="{A401FCBC-6EC8-08F6-9910-1CE1C724D494}"/>
          </ac:picMkLst>
        </pc:picChg>
        <pc:picChg chg="mod">
          <ac:chgData name="Fodorová Lenka" userId="S::fodoroval@crr.cz::39e717e5-22a9-4f51-8a90-3db1f3b54447" providerId="AD" clId="Web-{D92ACE9F-E70C-4E41-8514-661070EE4A9D}" dt="2022-04-11T12:06:26.149" v="58" actId="1076"/>
          <ac:picMkLst>
            <pc:docMk/>
            <pc:sldMk cId="1308312988" sldId="592"/>
            <ac:picMk id="7" creationId="{F0E5AE23-C347-BF31-5108-9E12ACA07905}"/>
          </ac:picMkLst>
        </pc:picChg>
      </pc:sldChg>
      <pc:sldChg chg="modSp">
        <pc:chgData name="Fodorová Lenka" userId="S::fodoroval@crr.cz::39e717e5-22a9-4f51-8a90-3db1f3b54447" providerId="AD" clId="Web-{D92ACE9F-E70C-4E41-8514-661070EE4A9D}" dt="2022-04-11T12:00:03.731" v="21" actId="20577"/>
        <pc:sldMkLst>
          <pc:docMk/>
          <pc:sldMk cId="402180861" sldId="604"/>
        </pc:sldMkLst>
        <pc:spChg chg="mod">
          <ac:chgData name="Fodorová Lenka" userId="S::fodoroval@crr.cz::39e717e5-22a9-4f51-8a90-3db1f3b54447" providerId="AD" clId="Web-{D92ACE9F-E70C-4E41-8514-661070EE4A9D}" dt="2022-04-11T12:00:03.731" v="21" actId="20577"/>
          <ac:spMkLst>
            <pc:docMk/>
            <pc:sldMk cId="402180861" sldId="604"/>
            <ac:spMk id="7" creationId="{65C60473-6D8C-464B-9745-3FB73D6BEA84}"/>
          </ac:spMkLst>
        </pc:spChg>
      </pc:sldChg>
      <pc:sldChg chg="modSp">
        <pc:chgData name="Fodorová Lenka" userId="S::fodoroval@crr.cz::39e717e5-22a9-4f51-8a90-3db1f3b54447" providerId="AD" clId="Web-{D92ACE9F-E70C-4E41-8514-661070EE4A9D}" dt="2022-04-11T11:58:28.759" v="12"/>
        <pc:sldMkLst>
          <pc:docMk/>
          <pc:sldMk cId="1874892983" sldId="611"/>
        </pc:sldMkLst>
        <pc:graphicFrameChg chg="modGraphic">
          <ac:chgData name="Fodorová Lenka" userId="S::fodoroval@crr.cz::39e717e5-22a9-4f51-8a90-3db1f3b54447" providerId="AD" clId="Web-{D92ACE9F-E70C-4E41-8514-661070EE4A9D}" dt="2022-04-11T11:58:28.759" v="12"/>
          <ac:graphicFrameMkLst>
            <pc:docMk/>
            <pc:sldMk cId="1874892983" sldId="611"/>
            <ac:graphicFrameMk id="4" creationId="{AABDB316-E8D2-49D6-9E02-C29BB18B2864}"/>
          </ac:graphicFrameMkLst>
        </pc:graphicFrameChg>
      </pc:sldChg>
      <pc:sldChg chg="modSp">
        <pc:chgData name="Fodorová Lenka" userId="S::fodoroval@crr.cz::39e717e5-22a9-4f51-8a90-3db1f3b54447" providerId="AD" clId="Web-{D92ACE9F-E70C-4E41-8514-661070EE4A9D}" dt="2022-04-11T11:59:16.042" v="19" actId="20577"/>
        <pc:sldMkLst>
          <pc:docMk/>
          <pc:sldMk cId="2729803749" sldId="612"/>
        </pc:sldMkLst>
        <pc:spChg chg="mod">
          <ac:chgData name="Fodorová Lenka" userId="S::fodoroval@crr.cz::39e717e5-22a9-4f51-8a90-3db1f3b54447" providerId="AD" clId="Web-{D92ACE9F-E70C-4E41-8514-661070EE4A9D}" dt="2022-04-11T11:59:16.042" v="19" actId="20577"/>
          <ac:spMkLst>
            <pc:docMk/>
            <pc:sldMk cId="2729803749" sldId="612"/>
            <ac:spMk id="14" creationId="{BDB03929-A965-4E84-A78D-70D72733A504}"/>
          </ac:spMkLst>
        </pc:spChg>
      </pc:sldChg>
      <pc:sldChg chg="modSp">
        <pc:chgData name="Fodorová Lenka" userId="S::fodoroval@crr.cz::39e717e5-22a9-4f51-8a90-3db1f3b54447" providerId="AD" clId="Web-{D92ACE9F-E70C-4E41-8514-661070EE4A9D}" dt="2022-04-11T12:10:57.548" v="76" actId="14100"/>
        <pc:sldMkLst>
          <pc:docMk/>
          <pc:sldMk cId="1885089955" sldId="615"/>
        </pc:sldMkLst>
        <pc:picChg chg="mod">
          <ac:chgData name="Fodorová Lenka" userId="S::fodoroval@crr.cz::39e717e5-22a9-4f51-8a90-3db1f3b54447" providerId="AD" clId="Web-{D92ACE9F-E70C-4E41-8514-661070EE4A9D}" dt="2022-04-11T12:10:57.548" v="76" actId="14100"/>
          <ac:picMkLst>
            <pc:docMk/>
            <pc:sldMk cId="1885089955" sldId="615"/>
            <ac:picMk id="9" creationId="{6FA0D6C1-82D6-4910-9AB9-11AFD4AC2B63}"/>
          </ac:picMkLst>
        </pc:picChg>
      </pc:sldChg>
      <pc:sldChg chg="modSp">
        <pc:chgData name="Fodorová Lenka" userId="S::fodoroval@crr.cz::39e717e5-22a9-4f51-8a90-3db1f3b54447" providerId="AD" clId="Web-{D92ACE9F-E70C-4E41-8514-661070EE4A9D}" dt="2022-04-11T12:12:15.363" v="85" actId="14100"/>
        <pc:sldMkLst>
          <pc:docMk/>
          <pc:sldMk cId="2217133902" sldId="617"/>
        </pc:sldMkLst>
        <pc:spChg chg="mod">
          <ac:chgData name="Fodorová Lenka" userId="S::fodoroval@crr.cz::39e717e5-22a9-4f51-8a90-3db1f3b54447" providerId="AD" clId="Web-{D92ACE9F-E70C-4E41-8514-661070EE4A9D}" dt="2022-04-11T12:12:15.363" v="85" actId="14100"/>
          <ac:spMkLst>
            <pc:docMk/>
            <pc:sldMk cId="2217133902" sldId="617"/>
            <ac:spMk id="4" creationId="{9A93C5EC-424C-AC4D-B30E-0A1EDBAEB96F}"/>
          </ac:spMkLst>
        </pc:spChg>
      </pc:sldChg>
      <pc:sldChg chg="modSp">
        <pc:chgData name="Fodorová Lenka" userId="S::fodoroval@crr.cz::39e717e5-22a9-4f51-8a90-3db1f3b54447" providerId="AD" clId="Web-{D92ACE9F-E70C-4E41-8514-661070EE4A9D}" dt="2022-04-11T12:00:19.872" v="26" actId="1076"/>
        <pc:sldMkLst>
          <pc:docMk/>
          <pc:sldMk cId="668774855" sldId="620"/>
        </pc:sldMkLst>
        <pc:spChg chg="mod">
          <ac:chgData name="Fodorová Lenka" userId="S::fodoroval@crr.cz::39e717e5-22a9-4f51-8a90-3db1f3b54447" providerId="AD" clId="Web-{D92ACE9F-E70C-4E41-8514-661070EE4A9D}" dt="2022-04-11T12:00:19.872" v="26" actId="1076"/>
          <ac:spMkLst>
            <pc:docMk/>
            <pc:sldMk cId="668774855" sldId="620"/>
            <ac:spMk id="4" creationId="{0685A521-FA31-4366-8F08-F17007FAD0BE}"/>
          </ac:spMkLst>
        </pc:spChg>
        <pc:spChg chg="mod">
          <ac:chgData name="Fodorová Lenka" userId="S::fodoroval@crr.cz::39e717e5-22a9-4f51-8a90-3db1f3b54447" providerId="AD" clId="Web-{D92ACE9F-E70C-4E41-8514-661070EE4A9D}" dt="2022-04-11T12:00:17.231" v="25" actId="20577"/>
          <ac:spMkLst>
            <pc:docMk/>
            <pc:sldMk cId="668774855" sldId="620"/>
            <ac:spMk id="7" creationId="{65C60473-6D8C-464B-9745-3FB73D6BEA84}"/>
          </ac:spMkLst>
        </pc:spChg>
      </pc:sldChg>
      <pc:sldChg chg="modSp">
        <pc:chgData name="Fodorová Lenka" userId="S::fodoroval@crr.cz::39e717e5-22a9-4f51-8a90-3db1f3b54447" providerId="AD" clId="Web-{D92ACE9F-E70C-4E41-8514-661070EE4A9D}" dt="2022-04-11T12:00:55.498" v="34" actId="20577"/>
        <pc:sldMkLst>
          <pc:docMk/>
          <pc:sldMk cId="506185500" sldId="621"/>
        </pc:sldMkLst>
        <pc:spChg chg="mod">
          <ac:chgData name="Fodorová Lenka" userId="S::fodoroval@crr.cz::39e717e5-22a9-4f51-8a90-3db1f3b54447" providerId="AD" clId="Web-{D92ACE9F-E70C-4E41-8514-661070EE4A9D}" dt="2022-04-11T12:00:55.498" v="34" actId="20577"/>
          <ac:spMkLst>
            <pc:docMk/>
            <pc:sldMk cId="506185500" sldId="621"/>
            <ac:spMk id="7" creationId="{65C60473-6D8C-464B-9745-3FB73D6BEA84}"/>
          </ac:spMkLst>
        </pc:spChg>
      </pc:sldChg>
      <pc:sldChg chg="modSp">
        <pc:chgData name="Fodorová Lenka" userId="S::fodoroval@crr.cz::39e717e5-22a9-4f51-8a90-3db1f3b54447" providerId="AD" clId="Web-{D92ACE9F-E70C-4E41-8514-661070EE4A9D}" dt="2022-04-11T12:13:00.443" v="89" actId="20577"/>
        <pc:sldMkLst>
          <pc:docMk/>
          <pc:sldMk cId="3228388589" sldId="623"/>
        </pc:sldMkLst>
        <pc:spChg chg="mod">
          <ac:chgData name="Fodorová Lenka" userId="S::fodoroval@crr.cz::39e717e5-22a9-4f51-8a90-3db1f3b54447" providerId="AD" clId="Web-{D92ACE9F-E70C-4E41-8514-661070EE4A9D}" dt="2022-04-11T12:13:00.443" v="89" actId="20577"/>
          <ac:spMkLst>
            <pc:docMk/>
            <pc:sldMk cId="3228388589" sldId="623"/>
            <ac:spMk id="4" creationId="{356ABA6B-CE83-43EB-9328-A19A2C8166A4}"/>
          </ac:spMkLst>
        </pc:spChg>
      </pc:sldChg>
      <pc:sldChg chg="modSp">
        <pc:chgData name="Fodorová Lenka" userId="S::fodoroval@crr.cz::39e717e5-22a9-4f51-8a90-3db1f3b54447" providerId="AD" clId="Web-{D92ACE9F-E70C-4E41-8514-661070EE4A9D}" dt="2022-04-11T12:04:51.599" v="48" actId="20577"/>
        <pc:sldMkLst>
          <pc:docMk/>
          <pc:sldMk cId="1110798252" sldId="628"/>
        </pc:sldMkLst>
        <pc:spChg chg="mod">
          <ac:chgData name="Fodorová Lenka" userId="S::fodoroval@crr.cz::39e717e5-22a9-4f51-8a90-3db1f3b54447" providerId="AD" clId="Web-{D92ACE9F-E70C-4E41-8514-661070EE4A9D}" dt="2022-04-11T12:04:51.599" v="48" actId="20577"/>
          <ac:spMkLst>
            <pc:docMk/>
            <pc:sldMk cId="1110798252" sldId="628"/>
            <ac:spMk id="8" creationId="{623BEBED-A3D0-872F-FF39-CD14D86E75EF}"/>
          </ac:spMkLst>
        </pc:spChg>
      </pc:sldChg>
      <pc:sldChg chg="modSp">
        <pc:chgData name="Fodorová Lenka" userId="S::fodoroval@crr.cz::39e717e5-22a9-4f51-8a90-3db1f3b54447" providerId="AD" clId="Web-{D92ACE9F-E70C-4E41-8514-661070EE4A9D}" dt="2022-04-11T12:05:06.178" v="50" actId="1076"/>
        <pc:sldMkLst>
          <pc:docMk/>
          <pc:sldMk cId="6952815" sldId="632"/>
        </pc:sldMkLst>
        <pc:spChg chg="mod">
          <ac:chgData name="Fodorová Lenka" userId="S::fodoroval@crr.cz::39e717e5-22a9-4f51-8a90-3db1f3b54447" providerId="AD" clId="Web-{D92ACE9F-E70C-4E41-8514-661070EE4A9D}" dt="2022-04-11T12:05:02.787" v="49" actId="1076"/>
          <ac:spMkLst>
            <pc:docMk/>
            <pc:sldMk cId="6952815" sldId="632"/>
            <ac:spMk id="5" creationId="{48C0FB8C-0837-11FF-0946-CBC2BA6F5255}"/>
          </ac:spMkLst>
        </pc:spChg>
        <pc:picChg chg="mod">
          <ac:chgData name="Fodorová Lenka" userId="S::fodoroval@crr.cz::39e717e5-22a9-4f51-8a90-3db1f3b54447" providerId="AD" clId="Web-{D92ACE9F-E70C-4E41-8514-661070EE4A9D}" dt="2022-04-11T12:05:06.178" v="50" actId="1076"/>
          <ac:picMkLst>
            <pc:docMk/>
            <pc:sldMk cId="6952815" sldId="632"/>
            <ac:picMk id="7" creationId="{919F9DBB-61A6-D765-6A9E-8766152BC050}"/>
          </ac:picMkLst>
        </pc:picChg>
      </pc:sldChg>
    </pc:docChg>
  </pc:docChgLst>
  <pc:docChgLst>
    <pc:chgData name="Lenka Fodorová" userId="39e717e5-22a9-4f51-8a90-3db1f3b54447" providerId="ADAL" clId="{EDE92340-9A27-409C-9EA9-84F36AD9D2C8}"/>
    <pc:docChg chg="addSld delSld modSld">
      <pc:chgData name="Lenka Fodorová" userId="39e717e5-22a9-4f51-8a90-3db1f3b54447" providerId="ADAL" clId="{EDE92340-9A27-409C-9EA9-84F36AD9D2C8}" dt="2022-04-09T15:25:03.828" v="23"/>
      <pc:docMkLst>
        <pc:docMk/>
      </pc:docMkLst>
      <pc:sldChg chg="add del">
        <pc:chgData name="Lenka Fodorová" userId="39e717e5-22a9-4f51-8a90-3db1f3b54447" providerId="ADAL" clId="{EDE92340-9A27-409C-9EA9-84F36AD9D2C8}" dt="2022-04-09T15:18:04.763" v="8"/>
        <pc:sldMkLst>
          <pc:docMk/>
          <pc:sldMk cId="3047244290" sldId="269"/>
        </pc:sldMkLst>
      </pc:sldChg>
      <pc:sldChg chg="add del">
        <pc:chgData name="Lenka Fodorová" userId="39e717e5-22a9-4f51-8a90-3db1f3b54447" providerId="ADAL" clId="{EDE92340-9A27-409C-9EA9-84F36AD9D2C8}" dt="2022-04-09T15:18:04.763" v="8"/>
        <pc:sldMkLst>
          <pc:docMk/>
          <pc:sldMk cId="3353617600" sldId="274"/>
        </pc:sldMkLst>
      </pc:sldChg>
      <pc:sldChg chg="del">
        <pc:chgData name="Lenka Fodorová" userId="39e717e5-22a9-4f51-8a90-3db1f3b54447" providerId="ADAL" clId="{EDE92340-9A27-409C-9EA9-84F36AD9D2C8}" dt="2022-04-09T15:20:28.237" v="14" actId="47"/>
        <pc:sldMkLst>
          <pc:docMk/>
          <pc:sldMk cId="2745587182" sldId="275"/>
        </pc:sldMkLst>
      </pc:sldChg>
      <pc:sldChg chg="del">
        <pc:chgData name="Lenka Fodorová" userId="39e717e5-22a9-4f51-8a90-3db1f3b54447" providerId="ADAL" clId="{EDE92340-9A27-409C-9EA9-84F36AD9D2C8}" dt="2022-04-09T15:21:16.821" v="16" actId="47"/>
        <pc:sldMkLst>
          <pc:docMk/>
          <pc:sldMk cId="2335472134" sldId="276"/>
        </pc:sldMkLst>
      </pc:sldChg>
      <pc:sldChg chg="del">
        <pc:chgData name="Lenka Fodorová" userId="39e717e5-22a9-4f51-8a90-3db1f3b54447" providerId="ADAL" clId="{EDE92340-9A27-409C-9EA9-84F36AD9D2C8}" dt="2022-04-09T15:24:32.615" v="22" actId="47"/>
        <pc:sldMkLst>
          <pc:docMk/>
          <pc:sldMk cId="533525492" sldId="277"/>
        </pc:sldMkLst>
      </pc:sldChg>
      <pc:sldChg chg="del">
        <pc:chgData name="Lenka Fodorová" userId="39e717e5-22a9-4f51-8a90-3db1f3b54447" providerId="ADAL" clId="{EDE92340-9A27-409C-9EA9-84F36AD9D2C8}" dt="2022-04-09T15:24:05.647" v="20" actId="47"/>
        <pc:sldMkLst>
          <pc:docMk/>
          <pc:sldMk cId="889083741" sldId="541"/>
        </pc:sldMkLst>
      </pc:sldChg>
      <pc:sldChg chg="add del">
        <pc:chgData name="Lenka Fodorová" userId="39e717e5-22a9-4f51-8a90-3db1f3b54447" providerId="ADAL" clId="{EDE92340-9A27-409C-9EA9-84F36AD9D2C8}" dt="2022-04-09T15:18:04.763" v="8"/>
        <pc:sldMkLst>
          <pc:docMk/>
          <pc:sldMk cId="4181215770" sldId="546"/>
        </pc:sldMkLst>
      </pc:sldChg>
      <pc:sldChg chg="del">
        <pc:chgData name="Lenka Fodorová" userId="39e717e5-22a9-4f51-8a90-3db1f3b54447" providerId="ADAL" clId="{EDE92340-9A27-409C-9EA9-84F36AD9D2C8}" dt="2022-04-09T15:18:33.156" v="10" actId="47"/>
        <pc:sldMkLst>
          <pc:docMk/>
          <pc:sldMk cId="1169676517" sldId="550"/>
        </pc:sldMkLst>
      </pc:sldChg>
      <pc:sldChg chg="add">
        <pc:chgData name="Lenka Fodorová" userId="39e717e5-22a9-4f51-8a90-3db1f3b54447" providerId="ADAL" clId="{EDE92340-9A27-409C-9EA9-84F36AD9D2C8}" dt="2022-04-09T15:16:22.664" v="0"/>
        <pc:sldMkLst>
          <pc:docMk/>
          <pc:sldMk cId="2772692740" sldId="608"/>
        </pc:sldMkLst>
      </pc:sldChg>
      <pc:sldChg chg="modSp add mod">
        <pc:chgData name="Lenka Fodorová" userId="39e717e5-22a9-4f51-8a90-3db1f3b54447" providerId="ADAL" clId="{EDE92340-9A27-409C-9EA9-84F36AD9D2C8}" dt="2022-04-09T15:16:41.624" v="2" actId="207"/>
        <pc:sldMkLst>
          <pc:docMk/>
          <pc:sldMk cId="597833156" sldId="609"/>
        </pc:sldMkLst>
        <pc:spChg chg="mod">
          <ac:chgData name="Lenka Fodorová" userId="39e717e5-22a9-4f51-8a90-3db1f3b54447" providerId="ADAL" clId="{EDE92340-9A27-409C-9EA9-84F36AD9D2C8}" dt="2022-04-09T15:16:41.624" v="2" actId="207"/>
          <ac:spMkLst>
            <pc:docMk/>
            <pc:sldMk cId="597833156" sldId="609"/>
            <ac:spMk id="2" creationId="{5168A737-6413-1046-BFA6-F6A3779A8C3F}"/>
          </ac:spMkLst>
        </pc:spChg>
      </pc:sldChg>
      <pc:sldChg chg="add">
        <pc:chgData name="Lenka Fodorová" userId="39e717e5-22a9-4f51-8a90-3db1f3b54447" providerId="ADAL" clId="{EDE92340-9A27-409C-9EA9-84F36AD9D2C8}" dt="2022-04-09T15:16:22.664" v="0"/>
        <pc:sldMkLst>
          <pc:docMk/>
          <pc:sldMk cId="3155358796" sldId="610"/>
        </pc:sldMkLst>
      </pc:sldChg>
      <pc:sldChg chg="add del">
        <pc:chgData name="Lenka Fodorová" userId="39e717e5-22a9-4f51-8a90-3db1f3b54447" providerId="ADAL" clId="{EDE92340-9A27-409C-9EA9-84F36AD9D2C8}" dt="2022-04-09T15:18:04.763" v="8"/>
        <pc:sldMkLst>
          <pc:docMk/>
          <pc:sldMk cId="1714594013" sldId="611"/>
        </pc:sldMkLst>
      </pc:sldChg>
      <pc:sldChg chg="modSp add">
        <pc:chgData name="Lenka Fodorová" userId="39e717e5-22a9-4f51-8a90-3db1f3b54447" providerId="ADAL" clId="{EDE92340-9A27-409C-9EA9-84F36AD9D2C8}" dt="2022-04-09T15:19:50.379" v="12" actId="207"/>
        <pc:sldMkLst>
          <pc:docMk/>
          <pc:sldMk cId="1874892983" sldId="611"/>
        </pc:sldMkLst>
        <pc:graphicFrameChg chg="mod">
          <ac:chgData name="Lenka Fodorová" userId="39e717e5-22a9-4f51-8a90-3db1f3b54447" providerId="ADAL" clId="{EDE92340-9A27-409C-9EA9-84F36AD9D2C8}" dt="2022-04-09T15:19:50.379" v="12" actId="207"/>
          <ac:graphicFrameMkLst>
            <pc:docMk/>
            <pc:sldMk cId="1874892983" sldId="611"/>
            <ac:graphicFrameMk id="4" creationId="{AABDB316-E8D2-49D6-9E02-C29BB18B2864}"/>
          </ac:graphicFrameMkLst>
        </pc:graphicFrameChg>
      </pc:sldChg>
      <pc:sldChg chg="add del">
        <pc:chgData name="Lenka Fodorová" userId="39e717e5-22a9-4f51-8a90-3db1f3b54447" providerId="ADAL" clId="{EDE92340-9A27-409C-9EA9-84F36AD9D2C8}" dt="2022-04-09T15:17:46.406" v="6"/>
        <pc:sldMkLst>
          <pc:docMk/>
          <pc:sldMk cId="3952108651" sldId="611"/>
        </pc:sldMkLst>
      </pc:sldChg>
      <pc:sldChg chg="add del">
        <pc:chgData name="Lenka Fodorová" userId="39e717e5-22a9-4f51-8a90-3db1f3b54447" providerId="ADAL" clId="{EDE92340-9A27-409C-9EA9-84F36AD9D2C8}" dt="2022-04-09T15:18:30.252" v="9"/>
        <pc:sldMkLst>
          <pc:docMk/>
          <pc:sldMk cId="2729803749" sldId="612"/>
        </pc:sldMkLst>
      </pc:sldChg>
      <pc:sldChg chg="add">
        <pc:chgData name="Lenka Fodorová" userId="39e717e5-22a9-4f51-8a90-3db1f3b54447" providerId="ADAL" clId="{EDE92340-9A27-409C-9EA9-84F36AD9D2C8}" dt="2022-04-09T15:20:25.243" v="13"/>
        <pc:sldMkLst>
          <pc:docMk/>
          <pc:sldMk cId="389320480" sldId="613"/>
        </pc:sldMkLst>
      </pc:sldChg>
      <pc:sldChg chg="add">
        <pc:chgData name="Lenka Fodorová" userId="39e717e5-22a9-4f51-8a90-3db1f3b54447" providerId="ADAL" clId="{EDE92340-9A27-409C-9EA9-84F36AD9D2C8}" dt="2022-04-09T15:21:14.698" v="15"/>
        <pc:sldMkLst>
          <pc:docMk/>
          <pc:sldMk cId="2805290931" sldId="614"/>
        </pc:sldMkLst>
      </pc:sldChg>
      <pc:sldChg chg="add del">
        <pc:chgData name="Lenka Fodorová" userId="39e717e5-22a9-4f51-8a90-3db1f3b54447" providerId="ADAL" clId="{EDE92340-9A27-409C-9EA9-84F36AD9D2C8}" dt="2022-04-09T15:23:33.684" v="18"/>
        <pc:sldMkLst>
          <pc:docMk/>
          <pc:sldMk cId="90277162" sldId="615"/>
        </pc:sldMkLst>
      </pc:sldChg>
      <pc:sldChg chg="add">
        <pc:chgData name="Lenka Fodorová" userId="39e717e5-22a9-4f51-8a90-3db1f3b54447" providerId="ADAL" clId="{EDE92340-9A27-409C-9EA9-84F36AD9D2C8}" dt="2022-04-09T15:24:02.562" v="19"/>
        <pc:sldMkLst>
          <pc:docMk/>
          <pc:sldMk cId="1885089955" sldId="615"/>
        </pc:sldMkLst>
      </pc:sldChg>
      <pc:sldChg chg="add">
        <pc:chgData name="Lenka Fodorová" userId="39e717e5-22a9-4f51-8a90-3db1f3b54447" providerId="ADAL" clId="{EDE92340-9A27-409C-9EA9-84F36AD9D2C8}" dt="2022-04-09T15:24:02.562" v="19"/>
        <pc:sldMkLst>
          <pc:docMk/>
          <pc:sldMk cId="1852121496" sldId="616"/>
        </pc:sldMkLst>
      </pc:sldChg>
      <pc:sldChg chg="add del">
        <pc:chgData name="Lenka Fodorová" userId="39e717e5-22a9-4f51-8a90-3db1f3b54447" providerId="ADAL" clId="{EDE92340-9A27-409C-9EA9-84F36AD9D2C8}" dt="2022-04-09T15:23:33.684" v="18"/>
        <pc:sldMkLst>
          <pc:docMk/>
          <pc:sldMk cId="3998168704" sldId="616"/>
        </pc:sldMkLst>
      </pc:sldChg>
      <pc:sldChg chg="add del">
        <pc:chgData name="Lenka Fodorová" userId="39e717e5-22a9-4f51-8a90-3db1f3b54447" providerId="ADAL" clId="{EDE92340-9A27-409C-9EA9-84F36AD9D2C8}" dt="2022-04-09T15:23:33.684" v="18"/>
        <pc:sldMkLst>
          <pc:docMk/>
          <pc:sldMk cId="1122782704" sldId="617"/>
        </pc:sldMkLst>
      </pc:sldChg>
      <pc:sldChg chg="add">
        <pc:chgData name="Lenka Fodorová" userId="39e717e5-22a9-4f51-8a90-3db1f3b54447" providerId="ADAL" clId="{EDE92340-9A27-409C-9EA9-84F36AD9D2C8}" dt="2022-04-09T15:24:30.338" v="21"/>
        <pc:sldMkLst>
          <pc:docMk/>
          <pc:sldMk cId="2217133902" sldId="617"/>
        </pc:sldMkLst>
      </pc:sldChg>
      <pc:sldChg chg="add">
        <pc:chgData name="Lenka Fodorová" userId="39e717e5-22a9-4f51-8a90-3db1f3b54447" providerId="ADAL" clId="{EDE92340-9A27-409C-9EA9-84F36AD9D2C8}" dt="2022-04-09T15:25:03.828" v="23"/>
        <pc:sldMkLst>
          <pc:docMk/>
          <pc:sldMk cId="4241630775" sldId="618"/>
        </pc:sldMkLst>
      </pc:sldChg>
    </pc:docChg>
  </pc:docChgLst>
  <pc:docChgLst>
    <pc:chgData name="Lenka Fodorová" userId="39e717e5-22a9-4f51-8a90-3db1f3b54447" providerId="ADAL" clId="{CB032C34-5A9A-49F6-9810-FF1F1E72A65C}"/>
    <pc:docChg chg="undo custSel addSld delSld modSld">
      <pc:chgData name="Lenka Fodorová" userId="39e717e5-22a9-4f51-8a90-3db1f3b54447" providerId="ADAL" clId="{CB032C34-5A9A-49F6-9810-FF1F1E72A65C}" dt="2022-04-09T16:09:10.482" v="535" actId="6549"/>
      <pc:docMkLst>
        <pc:docMk/>
      </pc:docMkLst>
      <pc:sldChg chg="modSp mod">
        <pc:chgData name="Lenka Fodorová" userId="39e717e5-22a9-4f51-8a90-3db1f3b54447" providerId="ADAL" clId="{CB032C34-5A9A-49F6-9810-FF1F1E72A65C}" dt="2022-04-09T15:43:35.652" v="148" actId="1076"/>
        <pc:sldMkLst>
          <pc:docMk/>
          <pc:sldMk cId="429205718" sldId="500"/>
        </pc:sldMkLst>
        <pc:spChg chg="mod">
          <ac:chgData name="Lenka Fodorová" userId="39e717e5-22a9-4f51-8a90-3db1f3b54447" providerId="ADAL" clId="{CB032C34-5A9A-49F6-9810-FF1F1E72A65C}" dt="2022-04-09T15:43:29.849" v="147" actId="1076"/>
          <ac:spMkLst>
            <pc:docMk/>
            <pc:sldMk cId="429205718" sldId="500"/>
            <ac:spMk id="7" creationId="{65C60473-6D8C-464B-9745-3FB73D6BEA84}"/>
          </ac:spMkLst>
        </pc:spChg>
        <pc:picChg chg="mod">
          <ac:chgData name="Lenka Fodorová" userId="39e717e5-22a9-4f51-8a90-3db1f3b54447" providerId="ADAL" clId="{CB032C34-5A9A-49F6-9810-FF1F1E72A65C}" dt="2022-04-09T15:43:35.652" v="148" actId="1076"/>
          <ac:picMkLst>
            <pc:docMk/>
            <pc:sldMk cId="429205718" sldId="500"/>
            <ac:picMk id="4" creationId="{E9CC9DB6-FAE3-4EB7-AD73-34C71DAE70BE}"/>
          </ac:picMkLst>
        </pc:picChg>
      </pc:sldChg>
      <pc:sldChg chg="modSp mod">
        <pc:chgData name="Lenka Fodorová" userId="39e717e5-22a9-4f51-8a90-3db1f3b54447" providerId="ADAL" clId="{CB032C34-5A9A-49F6-9810-FF1F1E72A65C}" dt="2022-04-09T15:57:20.049" v="454" actId="1076"/>
        <pc:sldMkLst>
          <pc:docMk/>
          <pc:sldMk cId="2557608428" sldId="507"/>
        </pc:sldMkLst>
        <pc:spChg chg="mod">
          <ac:chgData name="Lenka Fodorová" userId="39e717e5-22a9-4f51-8a90-3db1f3b54447" providerId="ADAL" clId="{CB032C34-5A9A-49F6-9810-FF1F1E72A65C}" dt="2022-04-09T15:57:20.049" v="454" actId="1076"/>
          <ac:spMkLst>
            <pc:docMk/>
            <pc:sldMk cId="2557608428" sldId="507"/>
            <ac:spMk id="7" creationId="{65C60473-6D8C-464B-9745-3FB73D6BEA84}"/>
          </ac:spMkLst>
        </pc:spChg>
      </pc:sldChg>
      <pc:sldChg chg="modSp mod">
        <pc:chgData name="Lenka Fodorová" userId="39e717e5-22a9-4f51-8a90-3db1f3b54447" providerId="ADAL" clId="{CB032C34-5A9A-49F6-9810-FF1F1E72A65C}" dt="2022-04-09T15:57:27.986" v="455" actId="255"/>
        <pc:sldMkLst>
          <pc:docMk/>
          <pc:sldMk cId="2047227757" sldId="508"/>
        </pc:sldMkLst>
        <pc:spChg chg="mod">
          <ac:chgData name="Lenka Fodorová" userId="39e717e5-22a9-4f51-8a90-3db1f3b54447" providerId="ADAL" clId="{CB032C34-5A9A-49F6-9810-FF1F1E72A65C}" dt="2022-04-09T15:57:27.986" v="455" actId="255"/>
          <ac:spMkLst>
            <pc:docMk/>
            <pc:sldMk cId="2047227757" sldId="508"/>
            <ac:spMk id="7" creationId="{65C60473-6D8C-464B-9745-3FB73D6BEA84}"/>
          </ac:spMkLst>
        </pc:spChg>
      </pc:sldChg>
      <pc:sldChg chg="modSp mod">
        <pc:chgData name="Lenka Fodorová" userId="39e717e5-22a9-4f51-8a90-3db1f3b54447" providerId="ADAL" clId="{CB032C34-5A9A-49F6-9810-FF1F1E72A65C}" dt="2022-04-09T15:58:40.174" v="463" actId="948"/>
        <pc:sldMkLst>
          <pc:docMk/>
          <pc:sldMk cId="3031569637" sldId="513"/>
        </pc:sldMkLst>
        <pc:spChg chg="mod">
          <ac:chgData name="Lenka Fodorová" userId="39e717e5-22a9-4f51-8a90-3db1f3b54447" providerId="ADAL" clId="{CB032C34-5A9A-49F6-9810-FF1F1E72A65C}" dt="2022-04-09T15:58:40.174" v="463" actId="948"/>
          <ac:spMkLst>
            <pc:docMk/>
            <pc:sldMk cId="3031569637" sldId="513"/>
            <ac:spMk id="7" creationId="{65C60473-6D8C-464B-9745-3FB73D6BEA84}"/>
          </ac:spMkLst>
        </pc:spChg>
      </pc:sldChg>
      <pc:sldChg chg="modSp mod">
        <pc:chgData name="Lenka Fodorová" userId="39e717e5-22a9-4f51-8a90-3db1f3b54447" providerId="ADAL" clId="{CB032C34-5A9A-49F6-9810-FF1F1E72A65C}" dt="2022-04-09T16:06:53.081" v="510" actId="1076"/>
        <pc:sldMkLst>
          <pc:docMk/>
          <pc:sldMk cId="1515632318" sldId="530"/>
        </pc:sldMkLst>
        <pc:spChg chg="mod">
          <ac:chgData name="Lenka Fodorová" userId="39e717e5-22a9-4f51-8a90-3db1f3b54447" providerId="ADAL" clId="{CB032C34-5A9A-49F6-9810-FF1F1E72A65C}" dt="2022-04-09T16:06:50.769" v="509" actId="1076"/>
          <ac:spMkLst>
            <pc:docMk/>
            <pc:sldMk cId="1515632318" sldId="530"/>
            <ac:spMk id="5" creationId="{7E102564-7B26-419C-B280-9517931EFB17}"/>
          </ac:spMkLst>
        </pc:spChg>
        <pc:spChg chg="mod">
          <ac:chgData name="Lenka Fodorová" userId="39e717e5-22a9-4f51-8a90-3db1f3b54447" providerId="ADAL" clId="{CB032C34-5A9A-49F6-9810-FF1F1E72A65C}" dt="2022-04-09T16:06:53.081" v="510" actId="1076"/>
          <ac:spMkLst>
            <pc:docMk/>
            <pc:sldMk cId="1515632318" sldId="530"/>
            <ac:spMk id="7" creationId="{65C60473-6D8C-464B-9745-3FB73D6BEA84}"/>
          </ac:spMkLst>
        </pc:spChg>
      </pc:sldChg>
      <pc:sldChg chg="modSp mod">
        <pc:chgData name="Lenka Fodorová" userId="39e717e5-22a9-4f51-8a90-3db1f3b54447" providerId="ADAL" clId="{CB032C34-5A9A-49F6-9810-FF1F1E72A65C}" dt="2022-04-09T15:48:56.718" v="354" actId="6549"/>
        <pc:sldMkLst>
          <pc:docMk/>
          <pc:sldMk cId="532164716" sldId="543"/>
        </pc:sldMkLst>
        <pc:spChg chg="mod">
          <ac:chgData name="Lenka Fodorová" userId="39e717e5-22a9-4f51-8a90-3db1f3b54447" providerId="ADAL" clId="{CB032C34-5A9A-49F6-9810-FF1F1E72A65C}" dt="2022-04-09T15:48:56.718" v="354" actId="6549"/>
          <ac:spMkLst>
            <pc:docMk/>
            <pc:sldMk cId="532164716" sldId="543"/>
            <ac:spMk id="7" creationId="{65C60473-6D8C-464B-9745-3FB73D6BEA84}"/>
          </ac:spMkLst>
        </pc:spChg>
      </pc:sldChg>
      <pc:sldChg chg="modSp mod">
        <pc:chgData name="Lenka Fodorová" userId="39e717e5-22a9-4f51-8a90-3db1f3b54447" providerId="ADAL" clId="{CB032C34-5A9A-49F6-9810-FF1F1E72A65C}" dt="2022-04-09T16:03:59.713" v="497" actId="1076"/>
        <pc:sldMkLst>
          <pc:docMk/>
          <pc:sldMk cId="824842369" sldId="544"/>
        </pc:sldMkLst>
        <pc:spChg chg="mod">
          <ac:chgData name="Lenka Fodorová" userId="39e717e5-22a9-4f51-8a90-3db1f3b54447" providerId="ADAL" clId="{CB032C34-5A9A-49F6-9810-FF1F1E72A65C}" dt="2022-04-09T16:03:59.713" v="497" actId="1076"/>
          <ac:spMkLst>
            <pc:docMk/>
            <pc:sldMk cId="824842369" sldId="544"/>
            <ac:spMk id="6" creationId="{0E31F0F2-2E67-4650-A15B-CD0DEC077AF5}"/>
          </ac:spMkLst>
        </pc:spChg>
      </pc:sldChg>
      <pc:sldChg chg="modSp mod">
        <pc:chgData name="Lenka Fodorová" userId="39e717e5-22a9-4f51-8a90-3db1f3b54447" providerId="ADAL" clId="{CB032C34-5A9A-49F6-9810-FF1F1E72A65C}" dt="2022-04-09T15:38:33.199" v="110" actId="255"/>
        <pc:sldMkLst>
          <pc:docMk/>
          <pc:sldMk cId="1236331627" sldId="552"/>
        </pc:sldMkLst>
        <pc:spChg chg="mod">
          <ac:chgData name="Lenka Fodorová" userId="39e717e5-22a9-4f51-8a90-3db1f3b54447" providerId="ADAL" clId="{CB032C34-5A9A-49F6-9810-FF1F1E72A65C}" dt="2022-04-09T15:38:33.199" v="110" actId="255"/>
          <ac:spMkLst>
            <pc:docMk/>
            <pc:sldMk cId="1236331627" sldId="552"/>
            <ac:spMk id="7" creationId="{65C60473-6D8C-464B-9745-3FB73D6BEA84}"/>
          </ac:spMkLst>
        </pc:spChg>
      </pc:sldChg>
      <pc:sldChg chg="modSp mod">
        <pc:chgData name="Lenka Fodorová" userId="39e717e5-22a9-4f51-8a90-3db1f3b54447" providerId="ADAL" clId="{CB032C34-5A9A-49F6-9810-FF1F1E72A65C}" dt="2022-04-09T15:38:53.804" v="113" actId="14100"/>
        <pc:sldMkLst>
          <pc:docMk/>
          <pc:sldMk cId="3800315049" sldId="558"/>
        </pc:sldMkLst>
        <pc:spChg chg="mod">
          <ac:chgData name="Lenka Fodorová" userId="39e717e5-22a9-4f51-8a90-3db1f3b54447" providerId="ADAL" clId="{CB032C34-5A9A-49F6-9810-FF1F1E72A65C}" dt="2022-04-09T15:38:53.804" v="113" actId="14100"/>
          <ac:spMkLst>
            <pc:docMk/>
            <pc:sldMk cId="3800315049" sldId="558"/>
            <ac:spMk id="7" creationId="{65C60473-6D8C-464B-9745-3FB73D6BEA84}"/>
          </ac:spMkLst>
        </pc:spChg>
      </pc:sldChg>
      <pc:sldChg chg="modSp mod">
        <pc:chgData name="Lenka Fodorová" userId="39e717e5-22a9-4f51-8a90-3db1f3b54447" providerId="ADAL" clId="{CB032C34-5A9A-49F6-9810-FF1F1E72A65C}" dt="2022-04-09T15:39:09.308" v="116" actId="1076"/>
        <pc:sldMkLst>
          <pc:docMk/>
          <pc:sldMk cId="380444448" sldId="559"/>
        </pc:sldMkLst>
        <pc:spChg chg="mod">
          <ac:chgData name="Lenka Fodorová" userId="39e717e5-22a9-4f51-8a90-3db1f3b54447" providerId="ADAL" clId="{CB032C34-5A9A-49F6-9810-FF1F1E72A65C}" dt="2022-04-09T15:39:09.308" v="116" actId="1076"/>
          <ac:spMkLst>
            <pc:docMk/>
            <pc:sldMk cId="380444448" sldId="559"/>
            <ac:spMk id="7" creationId="{65C60473-6D8C-464B-9745-3FB73D6BEA84}"/>
          </ac:spMkLst>
        </pc:spChg>
      </pc:sldChg>
      <pc:sldChg chg="modSp mod">
        <pc:chgData name="Lenka Fodorová" userId="39e717e5-22a9-4f51-8a90-3db1f3b54447" providerId="ADAL" clId="{CB032C34-5A9A-49F6-9810-FF1F1E72A65C}" dt="2022-04-09T15:39:16.486" v="117" actId="14100"/>
        <pc:sldMkLst>
          <pc:docMk/>
          <pc:sldMk cId="1116730371" sldId="560"/>
        </pc:sldMkLst>
        <pc:spChg chg="mod">
          <ac:chgData name="Lenka Fodorová" userId="39e717e5-22a9-4f51-8a90-3db1f3b54447" providerId="ADAL" clId="{CB032C34-5A9A-49F6-9810-FF1F1E72A65C}" dt="2022-04-09T15:39:16.486" v="117" actId="14100"/>
          <ac:spMkLst>
            <pc:docMk/>
            <pc:sldMk cId="1116730371" sldId="560"/>
            <ac:spMk id="7" creationId="{65C60473-6D8C-464B-9745-3FB73D6BEA84}"/>
          </ac:spMkLst>
        </pc:spChg>
      </pc:sldChg>
      <pc:sldChg chg="modSp mod">
        <pc:chgData name="Lenka Fodorová" userId="39e717e5-22a9-4f51-8a90-3db1f3b54447" providerId="ADAL" clId="{CB032C34-5A9A-49F6-9810-FF1F1E72A65C}" dt="2022-04-09T15:32:16.299" v="60" actId="115"/>
        <pc:sldMkLst>
          <pc:docMk/>
          <pc:sldMk cId="3806365718" sldId="561"/>
        </pc:sldMkLst>
        <pc:spChg chg="mod">
          <ac:chgData name="Lenka Fodorová" userId="39e717e5-22a9-4f51-8a90-3db1f3b54447" providerId="ADAL" clId="{CB032C34-5A9A-49F6-9810-FF1F1E72A65C}" dt="2022-04-09T15:32:16.299" v="60" actId="115"/>
          <ac:spMkLst>
            <pc:docMk/>
            <pc:sldMk cId="3806365718" sldId="561"/>
            <ac:spMk id="7" creationId="{65C60473-6D8C-464B-9745-3FB73D6BEA84}"/>
          </ac:spMkLst>
        </pc:spChg>
      </pc:sldChg>
      <pc:sldChg chg="modSp mod">
        <pc:chgData name="Lenka Fodorová" userId="39e717e5-22a9-4f51-8a90-3db1f3b54447" providerId="ADAL" clId="{CB032C34-5A9A-49F6-9810-FF1F1E72A65C}" dt="2022-04-09T15:34:49.658" v="80" actId="1076"/>
        <pc:sldMkLst>
          <pc:docMk/>
          <pc:sldMk cId="3523777171" sldId="562"/>
        </pc:sldMkLst>
        <pc:spChg chg="mod">
          <ac:chgData name="Lenka Fodorová" userId="39e717e5-22a9-4f51-8a90-3db1f3b54447" providerId="ADAL" clId="{CB032C34-5A9A-49F6-9810-FF1F1E72A65C}" dt="2022-04-09T15:34:49.658" v="80" actId="1076"/>
          <ac:spMkLst>
            <pc:docMk/>
            <pc:sldMk cId="3523777171" sldId="562"/>
            <ac:spMk id="7" creationId="{65C60473-6D8C-464B-9745-3FB73D6BEA84}"/>
          </ac:spMkLst>
        </pc:spChg>
      </pc:sldChg>
      <pc:sldChg chg="modSp mod">
        <pc:chgData name="Lenka Fodorová" userId="39e717e5-22a9-4f51-8a90-3db1f3b54447" providerId="ADAL" clId="{CB032C34-5A9A-49F6-9810-FF1F1E72A65C}" dt="2022-04-09T15:35:31.305" v="85" actId="1076"/>
        <pc:sldMkLst>
          <pc:docMk/>
          <pc:sldMk cId="1328152116" sldId="563"/>
        </pc:sldMkLst>
        <pc:spChg chg="mod">
          <ac:chgData name="Lenka Fodorová" userId="39e717e5-22a9-4f51-8a90-3db1f3b54447" providerId="ADAL" clId="{CB032C34-5A9A-49F6-9810-FF1F1E72A65C}" dt="2022-04-09T15:35:31.305" v="85" actId="1076"/>
          <ac:spMkLst>
            <pc:docMk/>
            <pc:sldMk cId="1328152116" sldId="563"/>
            <ac:spMk id="7" creationId="{65C60473-6D8C-464B-9745-3FB73D6BEA84}"/>
          </ac:spMkLst>
        </pc:spChg>
      </pc:sldChg>
      <pc:sldChg chg="modSp mod">
        <pc:chgData name="Lenka Fodorová" userId="39e717e5-22a9-4f51-8a90-3db1f3b54447" providerId="ADAL" clId="{CB032C34-5A9A-49F6-9810-FF1F1E72A65C}" dt="2022-04-09T15:35:55.980" v="87" actId="1076"/>
        <pc:sldMkLst>
          <pc:docMk/>
          <pc:sldMk cId="596180631" sldId="564"/>
        </pc:sldMkLst>
        <pc:spChg chg="mod">
          <ac:chgData name="Lenka Fodorová" userId="39e717e5-22a9-4f51-8a90-3db1f3b54447" providerId="ADAL" clId="{CB032C34-5A9A-49F6-9810-FF1F1E72A65C}" dt="2022-04-09T15:35:55.980" v="87" actId="1076"/>
          <ac:spMkLst>
            <pc:docMk/>
            <pc:sldMk cId="596180631" sldId="564"/>
            <ac:spMk id="7" creationId="{65C60473-6D8C-464B-9745-3FB73D6BEA84}"/>
          </ac:spMkLst>
        </pc:spChg>
      </pc:sldChg>
      <pc:sldChg chg="modSp mod">
        <pc:chgData name="Lenka Fodorová" userId="39e717e5-22a9-4f51-8a90-3db1f3b54447" providerId="ADAL" clId="{CB032C34-5A9A-49F6-9810-FF1F1E72A65C}" dt="2022-04-09T15:37:05.642" v="96" actId="1076"/>
        <pc:sldMkLst>
          <pc:docMk/>
          <pc:sldMk cId="2769248906" sldId="565"/>
        </pc:sldMkLst>
        <pc:spChg chg="mod">
          <ac:chgData name="Lenka Fodorová" userId="39e717e5-22a9-4f51-8a90-3db1f3b54447" providerId="ADAL" clId="{CB032C34-5A9A-49F6-9810-FF1F1E72A65C}" dt="2022-04-09T15:37:05.642" v="96" actId="1076"/>
          <ac:spMkLst>
            <pc:docMk/>
            <pc:sldMk cId="2769248906" sldId="565"/>
            <ac:spMk id="7" creationId="{65C60473-6D8C-464B-9745-3FB73D6BEA84}"/>
          </ac:spMkLst>
        </pc:spChg>
      </pc:sldChg>
      <pc:sldChg chg="modSp mod">
        <pc:chgData name="Lenka Fodorová" userId="39e717e5-22a9-4f51-8a90-3db1f3b54447" providerId="ADAL" clId="{CB032C34-5A9A-49F6-9810-FF1F1E72A65C}" dt="2022-04-09T15:38:03.961" v="107" actId="1076"/>
        <pc:sldMkLst>
          <pc:docMk/>
          <pc:sldMk cId="1045351549" sldId="568"/>
        </pc:sldMkLst>
        <pc:spChg chg="mod">
          <ac:chgData name="Lenka Fodorová" userId="39e717e5-22a9-4f51-8a90-3db1f3b54447" providerId="ADAL" clId="{CB032C34-5A9A-49F6-9810-FF1F1E72A65C}" dt="2022-04-09T15:38:03.961" v="107" actId="1076"/>
          <ac:spMkLst>
            <pc:docMk/>
            <pc:sldMk cId="1045351549" sldId="568"/>
            <ac:spMk id="7" creationId="{65C60473-6D8C-464B-9745-3FB73D6BEA84}"/>
          </ac:spMkLst>
        </pc:spChg>
      </pc:sldChg>
      <pc:sldChg chg="modSp mod">
        <pc:chgData name="Lenka Fodorová" userId="39e717e5-22a9-4f51-8a90-3db1f3b54447" providerId="ADAL" clId="{CB032C34-5A9A-49F6-9810-FF1F1E72A65C}" dt="2022-04-09T15:45:04.225" v="313" actId="1076"/>
        <pc:sldMkLst>
          <pc:docMk/>
          <pc:sldMk cId="3611849271" sldId="575"/>
        </pc:sldMkLst>
        <pc:spChg chg="mod">
          <ac:chgData name="Lenka Fodorová" userId="39e717e5-22a9-4f51-8a90-3db1f3b54447" providerId="ADAL" clId="{CB032C34-5A9A-49F6-9810-FF1F1E72A65C}" dt="2022-04-09T15:45:04.225" v="313" actId="1076"/>
          <ac:spMkLst>
            <pc:docMk/>
            <pc:sldMk cId="3611849271" sldId="575"/>
            <ac:spMk id="7" creationId="{65C60473-6D8C-464B-9745-3FB73D6BEA84}"/>
          </ac:spMkLst>
        </pc:spChg>
      </pc:sldChg>
      <pc:sldChg chg="modSp mod">
        <pc:chgData name="Lenka Fodorová" userId="39e717e5-22a9-4f51-8a90-3db1f3b54447" providerId="ADAL" clId="{CB032C34-5A9A-49F6-9810-FF1F1E72A65C}" dt="2022-04-09T15:57:55.578" v="459" actId="255"/>
        <pc:sldMkLst>
          <pc:docMk/>
          <pc:sldMk cId="1220580582" sldId="578"/>
        </pc:sldMkLst>
        <pc:spChg chg="mod">
          <ac:chgData name="Lenka Fodorová" userId="39e717e5-22a9-4f51-8a90-3db1f3b54447" providerId="ADAL" clId="{CB032C34-5A9A-49F6-9810-FF1F1E72A65C}" dt="2022-04-09T15:57:55.578" v="459" actId="255"/>
          <ac:spMkLst>
            <pc:docMk/>
            <pc:sldMk cId="1220580582" sldId="578"/>
            <ac:spMk id="7" creationId="{65C60473-6D8C-464B-9745-3FB73D6BEA84}"/>
          </ac:spMkLst>
        </pc:spChg>
      </pc:sldChg>
      <pc:sldChg chg="modSp mod">
        <pc:chgData name="Lenka Fodorová" userId="39e717e5-22a9-4f51-8a90-3db1f3b54447" providerId="ADAL" clId="{CB032C34-5A9A-49F6-9810-FF1F1E72A65C}" dt="2022-04-09T16:05:48.795" v="499" actId="1076"/>
        <pc:sldMkLst>
          <pc:docMk/>
          <pc:sldMk cId="1559113800" sldId="583"/>
        </pc:sldMkLst>
        <pc:spChg chg="mod">
          <ac:chgData name="Lenka Fodorová" userId="39e717e5-22a9-4f51-8a90-3db1f3b54447" providerId="ADAL" clId="{CB032C34-5A9A-49F6-9810-FF1F1E72A65C}" dt="2022-04-09T16:05:48.795" v="499" actId="1076"/>
          <ac:spMkLst>
            <pc:docMk/>
            <pc:sldMk cId="1559113800" sldId="583"/>
            <ac:spMk id="6" creationId="{26D001FF-B4BF-4B0B-8F3B-0D8814E836A9}"/>
          </ac:spMkLst>
        </pc:spChg>
      </pc:sldChg>
      <pc:sldChg chg="modSp mod">
        <pc:chgData name="Lenka Fodorová" userId="39e717e5-22a9-4f51-8a90-3db1f3b54447" providerId="ADAL" clId="{CB032C34-5A9A-49F6-9810-FF1F1E72A65C}" dt="2022-04-09T16:06:27.362" v="505" actId="1076"/>
        <pc:sldMkLst>
          <pc:docMk/>
          <pc:sldMk cId="4210351924" sldId="584"/>
        </pc:sldMkLst>
        <pc:spChg chg="mod">
          <ac:chgData name="Lenka Fodorová" userId="39e717e5-22a9-4f51-8a90-3db1f3b54447" providerId="ADAL" clId="{CB032C34-5A9A-49F6-9810-FF1F1E72A65C}" dt="2022-04-09T16:06:27.362" v="505" actId="1076"/>
          <ac:spMkLst>
            <pc:docMk/>
            <pc:sldMk cId="4210351924" sldId="584"/>
            <ac:spMk id="7" creationId="{65C60473-6D8C-464B-9745-3FB73D6BEA84}"/>
          </ac:spMkLst>
        </pc:spChg>
      </pc:sldChg>
      <pc:sldChg chg="modSp mod">
        <pc:chgData name="Lenka Fodorová" userId="39e717e5-22a9-4f51-8a90-3db1f3b54447" providerId="ADAL" clId="{CB032C34-5A9A-49F6-9810-FF1F1E72A65C}" dt="2022-04-09T15:42:17.650" v="138" actId="1076"/>
        <pc:sldMkLst>
          <pc:docMk/>
          <pc:sldMk cId="257501330" sldId="586"/>
        </pc:sldMkLst>
        <pc:spChg chg="mod">
          <ac:chgData name="Lenka Fodorová" userId="39e717e5-22a9-4f51-8a90-3db1f3b54447" providerId="ADAL" clId="{CB032C34-5A9A-49F6-9810-FF1F1E72A65C}" dt="2022-04-09T15:42:02.211" v="134" actId="6549"/>
          <ac:spMkLst>
            <pc:docMk/>
            <pc:sldMk cId="257501330" sldId="586"/>
            <ac:spMk id="4" creationId="{BB74C0B9-31DC-4F35-8DAF-5CA1AD19EA7C}"/>
          </ac:spMkLst>
        </pc:spChg>
        <pc:spChg chg="mod">
          <ac:chgData name="Lenka Fodorová" userId="39e717e5-22a9-4f51-8a90-3db1f3b54447" providerId="ADAL" clId="{CB032C34-5A9A-49F6-9810-FF1F1E72A65C}" dt="2022-04-09T15:42:17.650" v="138" actId="1076"/>
          <ac:spMkLst>
            <pc:docMk/>
            <pc:sldMk cId="257501330" sldId="586"/>
            <ac:spMk id="8" creationId="{29AD808C-B817-4CFA-A641-F044F323EDFB}"/>
          </ac:spMkLst>
        </pc:spChg>
      </pc:sldChg>
      <pc:sldChg chg="modSp mod">
        <pc:chgData name="Lenka Fodorová" userId="39e717e5-22a9-4f51-8a90-3db1f3b54447" providerId="ADAL" clId="{CB032C34-5A9A-49F6-9810-FF1F1E72A65C}" dt="2022-04-09T15:42:43.724" v="140" actId="255"/>
        <pc:sldMkLst>
          <pc:docMk/>
          <pc:sldMk cId="704677660" sldId="587"/>
        </pc:sldMkLst>
        <pc:spChg chg="mod">
          <ac:chgData name="Lenka Fodorová" userId="39e717e5-22a9-4f51-8a90-3db1f3b54447" providerId="ADAL" clId="{CB032C34-5A9A-49F6-9810-FF1F1E72A65C}" dt="2022-04-09T15:42:43.724" v="140" actId="255"/>
          <ac:spMkLst>
            <pc:docMk/>
            <pc:sldMk cId="704677660" sldId="587"/>
            <ac:spMk id="8" creationId="{1FBE5C40-BB17-4FC3-BA60-B80746457745}"/>
          </ac:spMkLst>
        </pc:spChg>
      </pc:sldChg>
      <pc:sldChg chg="modSp mod">
        <pc:chgData name="Lenka Fodorová" userId="39e717e5-22a9-4f51-8a90-3db1f3b54447" providerId="ADAL" clId="{CB032C34-5A9A-49F6-9810-FF1F1E72A65C}" dt="2022-04-09T15:43:03.954" v="143" actId="1076"/>
        <pc:sldMkLst>
          <pc:docMk/>
          <pc:sldMk cId="2594716029" sldId="588"/>
        </pc:sldMkLst>
        <pc:spChg chg="mod">
          <ac:chgData name="Lenka Fodorová" userId="39e717e5-22a9-4f51-8a90-3db1f3b54447" providerId="ADAL" clId="{CB032C34-5A9A-49F6-9810-FF1F1E72A65C}" dt="2022-04-09T15:43:01.396" v="142" actId="14100"/>
          <ac:spMkLst>
            <pc:docMk/>
            <pc:sldMk cId="2594716029" sldId="588"/>
            <ac:spMk id="6" creationId="{C3746116-0D35-4B73-86DA-4EFE1D7E60C3}"/>
          </ac:spMkLst>
        </pc:spChg>
        <pc:spChg chg="mod">
          <ac:chgData name="Lenka Fodorová" userId="39e717e5-22a9-4f51-8a90-3db1f3b54447" providerId="ADAL" clId="{CB032C34-5A9A-49F6-9810-FF1F1E72A65C}" dt="2022-04-09T15:43:03.954" v="143" actId="1076"/>
          <ac:spMkLst>
            <pc:docMk/>
            <pc:sldMk cId="2594716029" sldId="588"/>
            <ac:spMk id="7" creationId="{65C60473-6D8C-464B-9745-3FB73D6BEA84}"/>
          </ac:spMkLst>
        </pc:spChg>
      </pc:sldChg>
      <pc:sldChg chg="modSp mod">
        <pc:chgData name="Lenka Fodorová" userId="39e717e5-22a9-4f51-8a90-3db1f3b54447" providerId="ADAL" clId="{CB032C34-5A9A-49F6-9810-FF1F1E72A65C}" dt="2022-04-09T15:43:17.649" v="145" actId="1076"/>
        <pc:sldMkLst>
          <pc:docMk/>
          <pc:sldMk cId="2214394102" sldId="589"/>
        </pc:sldMkLst>
        <pc:spChg chg="mod">
          <ac:chgData name="Lenka Fodorová" userId="39e717e5-22a9-4f51-8a90-3db1f3b54447" providerId="ADAL" clId="{CB032C34-5A9A-49F6-9810-FF1F1E72A65C}" dt="2022-04-09T15:43:17.649" v="145" actId="1076"/>
          <ac:spMkLst>
            <pc:docMk/>
            <pc:sldMk cId="2214394102" sldId="589"/>
            <ac:spMk id="7" creationId="{65C60473-6D8C-464B-9745-3FB73D6BEA84}"/>
          </ac:spMkLst>
        </pc:spChg>
      </pc:sldChg>
      <pc:sldChg chg="modSp mod">
        <pc:chgData name="Lenka Fodorová" userId="39e717e5-22a9-4f51-8a90-3db1f3b54447" providerId="ADAL" clId="{CB032C34-5A9A-49F6-9810-FF1F1E72A65C}" dt="2022-04-09T16:00:19.036" v="469" actId="14100"/>
        <pc:sldMkLst>
          <pc:docMk/>
          <pc:sldMk cId="2985744157" sldId="591"/>
        </pc:sldMkLst>
        <pc:spChg chg="mod">
          <ac:chgData name="Lenka Fodorová" userId="39e717e5-22a9-4f51-8a90-3db1f3b54447" providerId="ADAL" clId="{CB032C34-5A9A-49F6-9810-FF1F1E72A65C}" dt="2022-04-09T16:00:19.036" v="469" actId="14100"/>
          <ac:spMkLst>
            <pc:docMk/>
            <pc:sldMk cId="2985744157" sldId="591"/>
            <ac:spMk id="6" creationId="{F69448F7-F04F-401E-8DB0-554FC8BA3E15}"/>
          </ac:spMkLst>
        </pc:spChg>
      </pc:sldChg>
      <pc:sldChg chg="modSp mod">
        <pc:chgData name="Lenka Fodorová" userId="39e717e5-22a9-4f51-8a90-3db1f3b54447" providerId="ADAL" clId="{CB032C34-5A9A-49F6-9810-FF1F1E72A65C}" dt="2022-04-09T16:02:02.373" v="479" actId="5793"/>
        <pc:sldMkLst>
          <pc:docMk/>
          <pc:sldMk cId="1308312988" sldId="592"/>
        </pc:sldMkLst>
        <pc:spChg chg="mod">
          <ac:chgData name="Lenka Fodorová" userId="39e717e5-22a9-4f51-8a90-3db1f3b54447" providerId="ADAL" clId="{CB032C34-5A9A-49F6-9810-FF1F1E72A65C}" dt="2022-04-09T16:02:02.373" v="479" actId="5793"/>
          <ac:spMkLst>
            <pc:docMk/>
            <pc:sldMk cId="1308312988" sldId="592"/>
            <ac:spMk id="8" creationId="{4E93FAE1-A0C3-4ED9-9EA4-E1FB061B147E}"/>
          </ac:spMkLst>
        </pc:spChg>
      </pc:sldChg>
      <pc:sldChg chg="modSp mod">
        <pc:chgData name="Lenka Fodorová" userId="39e717e5-22a9-4f51-8a90-3db1f3b54447" providerId="ADAL" clId="{CB032C34-5A9A-49F6-9810-FF1F1E72A65C}" dt="2022-04-09T16:03:13.419" v="491" actId="6549"/>
        <pc:sldMkLst>
          <pc:docMk/>
          <pc:sldMk cId="3255861368" sldId="593"/>
        </pc:sldMkLst>
        <pc:spChg chg="mod">
          <ac:chgData name="Lenka Fodorová" userId="39e717e5-22a9-4f51-8a90-3db1f3b54447" providerId="ADAL" clId="{CB032C34-5A9A-49F6-9810-FF1F1E72A65C}" dt="2022-04-09T16:03:13.419" v="491" actId="6549"/>
          <ac:spMkLst>
            <pc:docMk/>
            <pc:sldMk cId="3255861368" sldId="593"/>
            <ac:spMk id="8" creationId="{F43E5D3B-0582-4D0C-99B9-EDFCE11BA49C}"/>
          </ac:spMkLst>
        </pc:spChg>
      </pc:sldChg>
      <pc:sldChg chg="modSp mod">
        <pc:chgData name="Lenka Fodorová" userId="39e717e5-22a9-4f51-8a90-3db1f3b54447" providerId="ADAL" clId="{CB032C34-5A9A-49F6-9810-FF1F1E72A65C}" dt="2022-04-09T16:00:04.690" v="467" actId="207"/>
        <pc:sldMkLst>
          <pc:docMk/>
          <pc:sldMk cId="1681705277" sldId="599"/>
        </pc:sldMkLst>
        <pc:spChg chg="mod">
          <ac:chgData name="Lenka Fodorová" userId="39e717e5-22a9-4f51-8a90-3db1f3b54447" providerId="ADAL" clId="{CB032C34-5A9A-49F6-9810-FF1F1E72A65C}" dt="2022-04-09T16:00:04.690" v="467" actId="207"/>
          <ac:spMkLst>
            <pc:docMk/>
            <pc:sldMk cId="1681705277" sldId="599"/>
            <ac:spMk id="4" creationId="{468F32FD-A2B3-41CA-A89D-50625451003A}"/>
          </ac:spMkLst>
        </pc:spChg>
        <pc:spChg chg="mod">
          <ac:chgData name="Lenka Fodorová" userId="39e717e5-22a9-4f51-8a90-3db1f3b54447" providerId="ADAL" clId="{CB032C34-5A9A-49F6-9810-FF1F1E72A65C}" dt="2022-04-09T15:59:32.845" v="464" actId="255"/>
          <ac:spMkLst>
            <pc:docMk/>
            <pc:sldMk cId="1681705277" sldId="599"/>
            <ac:spMk id="6" creationId="{13292223-B433-4636-8FB8-24E1D3B7DF69}"/>
          </ac:spMkLst>
        </pc:spChg>
      </pc:sldChg>
      <pc:sldChg chg="modSp mod">
        <pc:chgData name="Lenka Fodorová" userId="39e717e5-22a9-4f51-8a90-3db1f3b54447" providerId="ADAL" clId="{CB032C34-5A9A-49F6-9810-FF1F1E72A65C}" dt="2022-04-09T16:03:38.761" v="495" actId="14100"/>
        <pc:sldMkLst>
          <pc:docMk/>
          <pc:sldMk cId="3209817453" sldId="603"/>
        </pc:sldMkLst>
        <pc:spChg chg="mod">
          <ac:chgData name="Lenka Fodorová" userId="39e717e5-22a9-4f51-8a90-3db1f3b54447" providerId="ADAL" clId="{CB032C34-5A9A-49F6-9810-FF1F1E72A65C}" dt="2022-04-09T16:03:38.761" v="495" actId="14100"/>
          <ac:spMkLst>
            <pc:docMk/>
            <pc:sldMk cId="3209817453" sldId="603"/>
            <ac:spMk id="7" creationId="{65C60473-6D8C-464B-9745-3FB73D6BEA84}"/>
          </ac:spMkLst>
        </pc:spChg>
      </pc:sldChg>
      <pc:sldChg chg="modSp mod">
        <pc:chgData name="Lenka Fodorová" userId="39e717e5-22a9-4f51-8a90-3db1f3b54447" providerId="ADAL" clId="{CB032C34-5A9A-49F6-9810-FF1F1E72A65C}" dt="2022-04-09T15:33:56.665" v="76" actId="14100"/>
        <pc:sldMkLst>
          <pc:docMk/>
          <pc:sldMk cId="402180861" sldId="604"/>
        </pc:sldMkLst>
        <pc:spChg chg="mod">
          <ac:chgData name="Lenka Fodorová" userId="39e717e5-22a9-4f51-8a90-3db1f3b54447" providerId="ADAL" clId="{CB032C34-5A9A-49F6-9810-FF1F1E72A65C}" dt="2022-04-09T15:33:56.665" v="76" actId="14100"/>
          <ac:spMkLst>
            <pc:docMk/>
            <pc:sldMk cId="402180861" sldId="604"/>
            <ac:spMk id="7" creationId="{65C60473-6D8C-464B-9745-3FB73D6BEA84}"/>
          </ac:spMkLst>
        </pc:spChg>
      </pc:sldChg>
      <pc:sldChg chg="modSp mod">
        <pc:chgData name="Lenka Fodorová" userId="39e717e5-22a9-4f51-8a90-3db1f3b54447" providerId="ADAL" clId="{CB032C34-5A9A-49F6-9810-FF1F1E72A65C}" dt="2022-04-09T16:09:10.482" v="535" actId="6549"/>
        <pc:sldMkLst>
          <pc:docMk/>
          <pc:sldMk cId="1575390048" sldId="605"/>
        </pc:sldMkLst>
        <pc:spChg chg="mod">
          <ac:chgData name="Lenka Fodorová" userId="39e717e5-22a9-4f51-8a90-3db1f3b54447" providerId="ADAL" clId="{CB032C34-5A9A-49F6-9810-FF1F1E72A65C}" dt="2022-04-09T16:09:10.482" v="535" actId="6549"/>
          <ac:spMkLst>
            <pc:docMk/>
            <pc:sldMk cId="1575390048" sldId="605"/>
            <ac:spMk id="5" creationId="{E5173DBF-68FF-4526-BF5F-44236B748546}"/>
          </ac:spMkLst>
        </pc:spChg>
      </pc:sldChg>
      <pc:sldChg chg="modSp mod">
        <pc:chgData name="Lenka Fodorová" userId="39e717e5-22a9-4f51-8a90-3db1f3b54447" providerId="ADAL" clId="{CB032C34-5A9A-49F6-9810-FF1F1E72A65C}" dt="2022-04-09T15:41:23.837" v="130" actId="6549"/>
        <pc:sldMkLst>
          <pc:docMk/>
          <pc:sldMk cId="1972458538" sldId="607"/>
        </pc:sldMkLst>
        <pc:spChg chg="mod">
          <ac:chgData name="Lenka Fodorová" userId="39e717e5-22a9-4f51-8a90-3db1f3b54447" providerId="ADAL" clId="{CB032C34-5A9A-49F6-9810-FF1F1E72A65C}" dt="2022-04-09T15:41:23.837" v="130" actId="6549"/>
          <ac:spMkLst>
            <pc:docMk/>
            <pc:sldMk cId="1972458538" sldId="607"/>
            <ac:spMk id="8" creationId="{2A731A28-706E-49C2-9C6A-EEB9391101D7}"/>
          </ac:spMkLst>
        </pc:spChg>
      </pc:sldChg>
      <pc:sldChg chg="modSp add mod">
        <pc:chgData name="Lenka Fodorová" userId="39e717e5-22a9-4f51-8a90-3db1f3b54447" providerId="ADAL" clId="{CB032C34-5A9A-49F6-9810-FF1F1E72A65C}" dt="2022-04-09T15:33:02.336" v="63" actId="1076"/>
        <pc:sldMkLst>
          <pc:docMk/>
          <pc:sldMk cId="957281294" sldId="619"/>
        </pc:sldMkLst>
        <pc:spChg chg="mod">
          <ac:chgData name="Lenka Fodorová" userId="39e717e5-22a9-4f51-8a90-3db1f3b54447" providerId="ADAL" clId="{CB032C34-5A9A-49F6-9810-FF1F1E72A65C}" dt="2022-04-09T15:33:02.336" v="63" actId="1076"/>
          <ac:spMkLst>
            <pc:docMk/>
            <pc:sldMk cId="957281294" sldId="619"/>
            <ac:spMk id="7" creationId="{65C60473-6D8C-464B-9745-3FB73D6BEA84}"/>
          </ac:spMkLst>
        </pc:spChg>
      </pc:sldChg>
      <pc:sldChg chg="modSp add mod">
        <pc:chgData name="Lenka Fodorová" userId="39e717e5-22a9-4f51-8a90-3db1f3b54447" providerId="ADAL" clId="{CB032C34-5A9A-49F6-9810-FF1F1E72A65C}" dt="2022-04-09T15:36:15.923" v="88" actId="255"/>
        <pc:sldMkLst>
          <pc:docMk/>
          <pc:sldMk cId="668774855" sldId="620"/>
        </pc:sldMkLst>
        <pc:spChg chg="mod">
          <ac:chgData name="Lenka Fodorová" userId="39e717e5-22a9-4f51-8a90-3db1f3b54447" providerId="ADAL" clId="{CB032C34-5A9A-49F6-9810-FF1F1E72A65C}" dt="2022-04-09T15:36:15.923" v="88" actId="255"/>
          <ac:spMkLst>
            <pc:docMk/>
            <pc:sldMk cId="668774855" sldId="620"/>
            <ac:spMk id="7" creationId="{65C60473-6D8C-464B-9745-3FB73D6BEA84}"/>
          </ac:spMkLst>
        </pc:spChg>
      </pc:sldChg>
      <pc:sldChg chg="modSp add mod">
        <pc:chgData name="Lenka Fodorová" userId="39e717e5-22a9-4f51-8a90-3db1f3b54447" providerId="ADAL" clId="{CB032C34-5A9A-49F6-9810-FF1F1E72A65C}" dt="2022-04-09T15:37:28.884" v="102" actId="6549"/>
        <pc:sldMkLst>
          <pc:docMk/>
          <pc:sldMk cId="506185500" sldId="621"/>
        </pc:sldMkLst>
        <pc:spChg chg="mod">
          <ac:chgData name="Lenka Fodorová" userId="39e717e5-22a9-4f51-8a90-3db1f3b54447" providerId="ADAL" clId="{CB032C34-5A9A-49F6-9810-FF1F1E72A65C}" dt="2022-04-09T15:37:28.884" v="102" actId="6549"/>
          <ac:spMkLst>
            <pc:docMk/>
            <pc:sldMk cId="506185500" sldId="621"/>
            <ac:spMk id="7" creationId="{65C60473-6D8C-464B-9745-3FB73D6BEA84}"/>
          </ac:spMkLst>
        </pc:spChg>
      </pc:sldChg>
      <pc:sldChg chg="modSp add mod">
        <pc:chgData name="Lenka Fodorová" userId="39e717e5-22a9-4f51-8a90-3db1f3b54447" providerId="ADAL" clId="{CB032C34-5A9A-49F6-9810-FF1F1E72A65C}" dt="2022-04-09T15:45:20.026" v="317" actId="1076"/>
        <pc:sldMkLst>
          <pc:docMk/>
          <pc:sldMk cId="2790146417" sldId="622"/>
        </pc:sldMkLst>
        <pc:spChg chg="mod">
          <ac:chgData name="Lenka Fodorová" userId="39e717e5-22a9-4f51-8a90-3db1f3b54447" providerId="ADAL" clId="{CB032C34-5A9A-49F6-9810-FF1F1E72A65C}" dt="2022-04-09T15:45:20.026" v="317" actId="1076"/>
          <ac:spMkLst>
            <pc:docMk/>
            <pc:sldMk cId="2790146417" sldId="622"/>
            <ac:spMk id="7" creationId="{65C60473-6D8C-464B-9745-3FB73D6BEA84}"/>
          </ac:spMkLst>
        </pc:spChg>
      </pc:sldChg>
      <pc:sldChg chg="modSp add mod">
        <pc:chgData name="Lenka Fodorová" userId="39e717e5-22a9-4f51-8a90-3db1f3b54447" providerId="ADAL" clId="{CB032C34-5A9A-49F6-9810-FF1F1E72A65C}" dt="2022-04-09T15:56:34.933" v="448" actId="20577"/>
        <pc:sldMkLst>
          <pc:docMk/>
          <pc:sldMk cId="2781066566" sldId="623"/>
        </pc:sldMkLst>
        <pc:spChg chg="mod">
          <ac:chgData name="Lenka Fodorová" userId="39e717e5-22a9-4f51-8a90-3db1f3b54447" providerId="ADAL" clId="{CB032C34-5A9A-49F6-9810-FF1F1E72A65C}" dt="2022-04-09T15:56:34.933" v="448" actId="20577"/>
          <ac:spMkLst>
            <pc:docMk/>
            <pc:sldMk cId="2781066566" sldId="623"/>
            <ac:spMk id="7" creationId="{65C60473-6D8C-464B-9745-3FB73D6BEA84}"/>
          </ac:spMkLst>
        </pc:spChg>
      </pc:sldChg>
      <pc:sldChg chg="add del">
        <pc:chgData name="Lenka Fodorová" userId="39e717e5-22a9-4f51-8a90-3db1f3b54447" providerId="ADAL" clId="{CB032C34-5A9A-49F6-9810-FF1F1E72A65C}" dt="2022-04-09T15:55:38.383" v="442" actId="47"/>
        <pc:sldMkLst>
          <pc:docMk/>
          <pc:sldMk cId="3585513203" sldId="624"/>
        </pc:sldMkLst>
      </pc:sldChg>
      <pc:sldChg chg="modSp add mod">
        <pc:chgData name="Lenka Fodorová" userId="39e717e5-22a9-4f51-8a90-3db1f3b54447" providerId="ADAL" clId="{CB032C34-5A9A-49F6-9810-FF1F1E72A65C}" dt="2022-04-09T16:02:26.592" v="487" actId="1076"/>
        <pc:sldMkLst>
          <pc:docMk/>
          <pc:sldMk cId="3872348155" sldId="624"/>
        </pc:sldMkLst>
        <pc:spChg chg="mod">
          <ac:chgData name="Lenka Fodorová" userId="39e717e5-22a9-4f51-8a90-3db1f3b54447" providerId="ADAL" clId="{CB032C34-5A9A-49F6-9810-FF1F1E72A65C}" dt="2022-04-09T16:02:26.592" v="487" actId="1076"/>
          <ac:spMkLst>
            <pc:docMk/>
            <pc:sldMk cId="3872348155" sldId="624"/>
            <ac:spMk id="8" creationId="{4E93FAE1-A0C3-4ED9-9EA4-E1FB061B147E}"/>
          </ac:spMkLst>
        </pc:spChg>
      </pc:sldChg>
      <pc:sldChg chg="modSp add mod">
        <pc:chgData name="Lenka Fodorová" userId="39e717e5-22a9-4f51-8a90-3db1f3b54447" providerId="ADAL" clId="{CB032C34-5A9A-49F6-9810-FF1F1E72A65C}" dt="2022-04-09T16:06:38.265" v="508" actId="1076"/>
        <pc:sldMkLst>
          <pc:docMk/>
          <pc:sldMk cId="1859484091" sldId="625"/>
        </pc:sldMkLst>
        <pc:spChg chg="mod">
          <ac:chgData name="Lenka Fodorová" userId="39e717e5-22a9-4f51-8a90-3db1f3b54447" providerId="ADAL" clId="{CB032C34-5A9A-49F6-9810-FF1F1E72A65C}" dt="2022-04-09T16:06:38.265" v="508" actId="1076"/>
          <ac:spMkLst>
            <pc:docMk/>
            <pc:sldMk cId="1859484091" sldId="625"/>
            <ac:spMk id="7" creationId="{65C60473-6D8C-464B-9745-3FB73D6BEA84}"/>
          </ac:spMkLst>
        </pc:spChg>
      </pc:sldChg>
    </pc:docChg>
  </pc:docChgLst>
  <pc:docChgLst>
    <pc:chgData name="Fodorová Lenka" userId="S::fodoroval@crr.cz::39e717e5-22a9-4f51-8a90-3db1f3b54447" providerId="AD" clId="Web-{B28E48E2-793E-4E12-A3AF-7B5197EC6DD3}"/>
    <pc:docChg chg="modSld">
      <pc:chgData name="Fodorová Lenka" userId="S::fodoroval@crr.cz::39e717e5-22a9-4f51-8a90-3db1f3b54447" providerId="AD" clId="Web-{B28E48E2-793E-4E12-A3AF-7B5197EC6DD3}" dt="2022-04-09T16:14:20.519" v="0" actId="20577"/>
      <pc:docMkLst>
        <pc:docMk/>
      </pc:docMkLst>
      <pc:sldChg chg="modSp">
        <pc:chgData name="Fodorová Lenka" userId="S::fodoroval@crr.cz::39e717e5-22a9-4f51-8a90-3db1f3b54447" providerId="AD" clId="Web-{B28E48E2-793E-4E12-A3AF-7B5197EC6DD3}" dt="2022-04-09T16:14:20.519" v="0" actId="20577"/>
        <pc:sldMkLst>
          <pc:docMk/>
          <pc:sldMk cId="1766476416" sldId="285"/>
        </pc:sldMkLst>
        <pc:spChg chg="mod">
          <ac:chgData name="Fodorová Lenka" userId="S::fodoroval@crr.cz::39e717e5-22a9-4f51-8a90-3db1f3b54447" providerId="AD" clId="Web-{B28E48E2-793E-4E12-A3AF-7B5197EC6DD3}" dt="2022-04-09T16:14:20.519" v="0" actId="20577"/>
          <ac:spMkLst>
            <pc:docMk/>
            <pc:sldMk cId="1766476416" sldId="285"/>
            <ac:spMk id="7" creationId="{65C60473-6D8C-464B-9745-3FB73D6BEA84}"/>
          </ac:spMkLst>
        </pc:spChg>
      </pc:sldChg>
    </pc:docChg>
  </pc:docChgLst>
  <pc:docChgLst>
    <pc:chgData name="Havranová Petra" userId="S::havranovap@crr.cz::2ca21413-4659-4271-81be-aa7042df58e3" providerId="AD" clId="Web-{0D2B61BE-79E1-4BF8-83B6-53AAB39797E5}"/>
    <pc:docChg chg="addSld modSld">
      <pc:chgData name="Havranová Petra" userId="S::havranovap@crr.cz::2ca21413-4659-4271-81be-aa7042df58e3" providerId="AD" clId="Web-{0D2B61BE-79E1-4BF8-83B6-53AAB39797E5}" dt="2022-04-13T10:16:32.945" v="1159" actId="1076"/>
      <pc:docMkLst>
        <pc:docMk/>
      </pc:docMkLst>
      <pc:sldChg chg="delSp modSp">
        <pc:chgData name="Havranová Petra" userId="S::havranovap@crr.cz::2ca21413-4659-4271-81be-aa7042df58e3" providerId="AD" clId="Web-{0D2B61BE-79E1-4BF8-83B6-53AAB39797E5}" dt="2022-04-13T09:50:24.195" v="699" actId="20577"/>
        <pc:sldMkLst>
          <pc:docMk/>
          <pc:sldMk cId="2985744157" sldId="591"/>
        </pc:sldMkLst>
        <pc:spChg chg="mod">
          <ac:chgData name="Havranová Petra" userId="S::havranovap@crr.cz::2ca21413-4659-4271-81be-aa7042df58e3" providerId="AD" clId="Web-{0D2B61BE-79E1-4BF8-83B6-53AAB39797E5}" dt="2022-04-13T09:50:24.195" v="699" actId="20577"/>
          <ac:spMkLst>
            <pc:docMk/>
            <pc:sldMk cId="2985744157" sldId="591"/>
            <ac:spMk id="6" creationId="{F69448F7-F04F-401E-8DB0-554FC8BA3E15}"/>
          </ac:spMkLst>
        </pc:spChg>
        <pc:picChg chg="del">
          <ac:chgData name="Havranová Petra" userId="S::havranovap@crr.cz::2ca21413-4659-4271-81be-aa7042df58e3" providerId="AD" clId="Web-{0D2B61BE-79E1-4BF8-83B6-53AAB39797E5}" dt="2022-04-13T09:16:52.009" v="0"/>
          <ac:picMkLst>
            <pc:docMk/>
            <pc:sldMk cId="2985744157" sldId="591"/>
            <ac:picMk id="9" creationId="{78907350-3E17-1BC7-1713-8719DA615E0B}"/>
          </ac:picMkLst>
        </pc:picChg>
      </pc:sldChg>
      <pc:sldChg chg="addSp modSp">
        <pc:chgData name="Havranová Petra" userId="S::havranovap@crr.cz::2ca21413-4659-4271-81be-aa7042df58e3" providerId="AD" clId="Web-{0D2B61BE-79E1-4BF8-83B6-53AAB39797E5}" dt="2022-04-13T10:15:29.240" v="1145" actId="1076"/>
        <pc:sldMkLst>
          <pc:docMk/>
          <pc:sldMk cId="1308312988" sldId="592"/>
        </pc:sldMkLst>
        <pc:spChg chg="mod">
          <ac:chgData name="Havranová Petra" userId="S::havranovap@crr.cz::2ca21413-4659-4271-81be-aa7042df58e3" providerId="AD" clId="Web-{0D2B61BE-79E1-4BF8-83B6-53AAB39797E5}" dt="2022-04-13T09:56:01.361" v="776" actId="20577"/>
          <ac:spMkLst>
            <pc:docMk/>
            <pc:sldMk cId="1308312988" sldId="592"/>
            <ac:spMk id="8" creationId="{4E93FAE1-A0C3-4ED9-9EA4-E1FB061B147E}"/>
          </ac:spMkLst>
        </pc:spChg>
        <pc:picChg chg="mod">
          <ac:chgData name="Havranová Petra" userId="S::havranovap@crr.cz::2ca21413-4659-4271-81be-aa7042df58e3" providerId="AD" clId="Web-{0D2B61BE-79E1-4BF8-83B6-53AAB39797E5}" dt="2022-04-13T10:15:29.240" v="1145" actId="1076"/>
          <ac:picMkLst>
            <pc:docMk/>
            <pc:sldMk cId="1308312988" sldId="592"/>
            <ac:picMk id="7" creationId="{F0E5AE23-C347-BF31-5108-9E12ACA07905}"/>
          </ac:picMkLst>
        </pc:picChg>
        <pc:picChg chg="add mod">
          <ac:chgData name="Havranová Petra" userId="S::havranovap@crr.cz::2ca21413-4659-4271-81be-aa7042df58e3" providerId="AD" clId="Web-{0D2B61BE-79E1-4BF8-83B6-53AAB39797E5}" dt="2022-04-13T10:15:26.662" v="1144" actId="1076"/>
          <ac:picMkLst>
            <pc:docMk/>
            <pc:sldMk cId="1308312988" sldId="592"/>
            <ac:picMk id="9" creationId="{5C4DB8A2-CA9C-ABA4-A1E4-6339DB110374}"/>
          </ac:picMkLst>
        </pc:picChg>
      </pc:sldChg>
      <pc:sldChg chg="addSp modSp">
        <pc:chgData name="Havranová Petra" userId="S::havranovap@crr.cz::2ca21413-4659-4271-81be-aa7042df58e3" providerId="AD" clId="Web-{0D2B61BE-79E1-4BF8-83B6-53AAB39797E5}" dt="2022-04-13T10:16:32.945" v="1159" actId="1076"/>
        <pc:sldMkLst>
          <pc:docMk/>
          <pc:sldMk cId="3872348155" sldId="624"/>
        </pc:sldMkLst>
        <pc:spChg chg="mod">
          <ac:chgData name="Havranová Petra" userId="S::havranovap@crr.cz::2ca21413-4659-4271-81be-aa7042df58e3" providerId="AD" clId="Web-{0D2B61BE-79E1-4BF8-83B6-53AAB39797E5}" dt="2022-04-13T10:06:07.864" v="900" actId="20577"/>
          <ac:spMkLst>
            <pc:docMk/>
            <pc:sldMk cId="3872348155" sldId="624"/>
            <ac:spMk id="8" creationId="{4E93FAE1-A0C3-4ED9-9EA4-E1FB061B147E}"/>
          </ac:spMkLst>
        </pc:spChg>
        <pc:picChg chg="add mod">
          <ac:chgData name="Havranová Petra" userId="S::havranovap@crr.cz::2ca21413-4659-4271-81be-aa7042df58e3" providerId="AD" clId="Web-{0D2B61BE-79E1-4BF8-83B6-53AAB39797E5}" dt="2022-04-13T10:11:39.421" v="1140" actId="1076"/>
          <ac:picMkLst>
            <pc:docMk/>
            <pc:sldMk cId="3872348155" sldId="624"/>
            <ac:picMk id="2" creationId="{8439BC1F-0D2C-0856-F5F9-17D6F2148B09}"/>
          </ac:picMkLst>
        </pc:picChg>
        <pc:picChg chg="add mod">
          <ac:chgData name="Havranová Petra" userId="S::havranovap@crr.cz::2ca21413-4659-4271-81be-aa7042df58e3" providerId="AD" clId="Web-{0D2B61BE-79E1-4BF8-83B6-53AAB39797E5}" dt="2022-04-13T10:16:25.648" v="1157" actId="1076"/>
          <ac:picMkLst>
            <pc:docMk/>
            <pc:sldMk cId="3872348155" sldId="624"/>
            <ac:picMk id="3" creationId="{5B3C2858-93C0-0997-6DF3-FF0F15D779E8}"/>
          </ac:picMkLst>
        </pc:picChg>
        <pc:picChg chg="add mod">
          <ac:chgData name="Havranová Petra" userId="S::havranovap@crr.cz::2ca21413-4659-4271-81be-aa7042df58e3" providerId="AD" clId="Web-{0D2B61BE-79E1-4BF8-83B6-53AAB39797E5}" dt="2022-04-13T10:16:19.851" v="1156" actId="1076"/>
          <ac:picMkLst>
            <pc:docMk/>
            <pc:sldMk cId="3872348155" sldId="624"/>
            <ac:picMk id="9" creationId="{B0E10711-063F-674E-0933-777504D6F8EC}"/>
          </ac:picMkLst>
        </pc:picChg>
        <pc:picChg chg="add mod">
          <ac:chgData name="Havranová Petra" userId="S::havranovap@crr.cz::2ca21413-4659-4271-81be-aa7042df58e3" providerId="AD" clId="Web-{0D2B61BE-79E1-4BF8-83B6-53AAB39797E5}" dt="2022-04-13T10:16:32.945" v="1159" actId="1076"/>
          <ac:picMkLst>
            <pc:docMk/>
            <pc:sldMk cId="3872348155" sldId="624"/>
            <ac:picMk id="10" creationId="{C57EC007-D0EC-E054-B024-6634D664524D}"/>
          </ac:picMkLst>
        </pc:picChg>
      </pc:sldChg>
      <pc:sldChg chg="modSp">
        <pc:chgData name="Havranová Petra" userId="S::havranovap@crr.cz::2ca21413-4659-4271-81be-aa7042df58e3" providerId="AD" clId="Web-{0D2B61BE-79E1-4BF8-83B6-53AAB39797E5}" dt="2022-04-13T09:37:56.360" v="368" actId="20577"/>
        <pc:sldMkLst>
          <pc:docMk/>
          <pc:sldMk cId="2607761598" sldId="640"/>
        </pc:sldMkLst>
        <pc:spChg chg="mod">
          <ac:chgData name="Havranová Petra" userId="S::havranovap@crr.cz::2ca21413-4659-4271-81be-aa7042df58e3" providerId="AD" clId="Web-{0D2B61BE-79E1-4BF8-83B6-53AAB39797E5}" dt="2022-04-13T09:37:56.360" v="368" actId="20577"/>
          <ac:spMkLst>
            <pc:docMk/>
            <pc:sldMk cId="2607761598" sldId="640"/>
            <ac:spMk id="3" creationId="{010ACE96-DE7E-70EE-D377-978E1137A4ED}"/>
          </ac:spMkLst>
        </pc:spChg>
      </pc:sldChg>
      <pc:sldChg chg="addSp delSp modSp new">
        <pc:chgData name="Havranová Petra" userId="S::havranovap@crr.cz::2ca21413-4659-4271-81be-aa7042df58e3" providerId="AD" clId="Web-{0D2B61BE-79E1-4BF8-83B6-53AAB39797E5}" dt="2022-04-13T09:45:49.952" v="654" actId="20577"/>
        <pc:sldMkLst>
          <pc:docMk/>
          <pc:sldMk cId="3279778782" sldId="641"/>
        </pc:sldMkLst>
        <pc:spChg chg="add">
          <ac:chgData name="Havranová Petra" userId="S::havranovap@crr.cz::2ca21413-4659-4271-81be-aa7042df58e3" providerId="AD" clId="Web-{0D2B61BE-79E1-4BF8-83B6-53AAB39797E5}" dt="2022-04-13T09:38:51.689" v="389"/>
          <ac:spMkLst>
            <pc:docMk/>
            <pc:sldMk cId="3279778782" sldId="641"/>
            <ac:spMk id="4" creationId="{F19EE7F1-3B95-CE3F-2648-79E06BB140C8}"/>
          </ac:spMkLst>
        </pc:spChg>
        <pc:spChg chg="add del">
          <ac:chgData name="Havranová Petra" userId="S::havranovap@crr.cz::2ca21413-4659-4271-81be-aa7042df58e3" providerId="AD" clId="Web-{0D2B61BE-79E1-4BF8-83B6-53AAB39797E5}" dt="2022-04-13T09:39:06.487" v="391"/>
          <ac:spMkLst>
            <pc:docMk/>
            <pc:sldMk cId="3279778782" sldId="641"/>
            <ac:spMk id="6" creationId="{5698F28E-6D4E-02F0-74CA-E8BD3D424914}"/>
          </ac:spMkLst>
        </pc:spChg>
        <pc:spChg chg="add mod">
          <ac:chgData name="Havranová Petra" userId="S::havranovap@crr.cz::2ca21413-4659-4271-81be-aa7042df58e3" providerId="AD" clId="Web-{0D2B61BE-79E1-4BF8-83B6-53AAB39797E5}" dt="2022-04-13T09:45:49.952" v="654" actId="20577"/>
          <ac:spMkLst>
            <pc:docMk/>
            <pc:sldMk cId="3279778782" sldId="641"/>
            <ac:spMk id="8" creationId="{21E45268-E968-F831-C30B-B0B19986DBC9}"/>
          </ac:spMkLst>
        </pc:spChg>
        <pc:picChg chg="add mod">
          <ac:chgData name="Havranová Petra" userId="S::havranovap@crr.cz::2ca21413-4659-4271-81be-aa7042df58e3" providerId="AD" clId="Web-{0D2B61BE-79E1-4BF8-83B6-53AAB39797E5}" dt="2022-04-13T09:39:45.644" v="401" actId="1076"/>
          <ac:picMkLst>
            <pc:docMk/>
            <pc:sldMk cId="3279778782" sldId="641"/>
            <ac:picMk id="10" creationId="{038E4948-6BA1-B6EA-825D-2E3D72EA360C}"/>
          </ac:picMkLst>
        </pc:picChg>
      </pc:sldChg>
      <pc:sldChg chg="addSp modSp new mod modClrScheme chgLayout">
        <pc:chgData name="Havranová Petra" userId="S::havranovap@crr.cz::2ca21413-4659-4271-81be-aa7042df58e3" providerId="AD" clId="Web-{0D2B61BE-79E1-4BF8-83B6-53AAB39797E5}" dt="2022-04-13T10:16:08.023" v="1154" actId="1076"/>
        <pc:sldMkLst>
          <pc:docMk/>
          <pc:sldMk cId="3117262486" sldId="642"/>
        </pc:sldMkLst>
        <pc:spChg chg="mod ord">
          <ac:chgData name="Havranová Petra" userId="S::havranovap@crr.cz::2ca21413-4659-4271-81be-aa7042df58e3" providerId="AD" clId="Web-{0D2B61BE-79E1-4BF8-83B6-53AAB39797E5}" dt="2022-04-13T10:02:58.827" v="894"/>
          <ac:spMkLst>
            <pc:docMk/>
            <pc:sldMk cId="3117262486" sldId="642"/>
            <ac:spMk id="2" creationId="{CAD13A4B-3DDB-876C-8198-D645EE7798EF}"/>
          </ac:spMkLst>
        </pc:spChg>
        <pc:spChg chg="add">
          <ac:chgData name="Havranová Petra" userId="S::havranovap@crr.cz::2ca21413-4659-4271-81be-aa7042df58e3" providerId="AD" clId="Web-{0D2B61BE-79E1-4BF8-83B6-53AAB39797E5}" dt="2022-04-13T10:03:07.937" v="895"/>
          <ac:spMkLst>
            <pc:docMk/>
            <pc:sldMk cId="3117262486" sldId="642"/>
            <ac:spMk id="4" creationId="{A1D65F6D-2DD8-4EA7-9D9F-6B6F92A7D2D2}"/>
          </ac:spMkLst>
        </pc:spChg>
        <pc:spChg chg="add mod">
          <ac:chgData name="Havranová Petra" userId="S::havranovap@crr.cz::2ca21413-4659-4271-81be-aa7042df58e3" providerId="AD" clId="Web-{0D2B61BE-79E1-4BF8-83B6-53AAB39797E5}" dt="2022-04-13T10:10:59.826" v="1136" actId="20577"/>
          <ac:spMkLst>
            <pc:docMk/>
            <pc:sldMk cId="3117262486" sldId="642"/>
            <ac:spMk id="6" creationId="{254E5F9D-74CB-B40F-5155-46A81A1CA2CF}"/>
          </ac:spMkLst>
        </pc:spChg>
        <pc:picChg chg="add mod">
          <ac:chgData name="Havranová Petra" userId="S::havranovap@crr.cz::2ca21413-4659-4271-81be-aa7042df58e3" providerId="AD" clId="Web-{0D2B61BE-79E1-4BF8-83B6-53AAB39797E5}" dt="2022-04-13T10:11:23.436" v="1138" actId="1076"/>
          <ac:picMkLst>
            <pc:docMk/>
            <pc:sldMk cId="3117262486" sldId="642"/>
            <ac:picMk id="8" creationId="{76428CA2-FA2B-A118-8801-94A94C16EB83}"/>
          </ac:picMkLst>
        </pc:picChg>
        <pc:picChg chg="add mod">
          <ac:chgData name="Havranová Petra" userId="S::havranovap@crr.cz::2ca21413-4659-4271-81be-aa7042df58e3" providerId="AD" clId="Web-{0D2B61BE-79E1-4BF8-83B6-53AAB39797E5}" dt="2022-04-13T10:15:49.835" v="1147" actId="1076"/>
          <ac:picMkLst>
            <pc:docMk/>
            <pc:sldMk cId="3117262486" sldId="642"/>
            <ac:picMk id="9" creationId="{D091829D-8DC4-9802-2708-02B4516765FC}"/>
          </ac:picMkLst>
        </pc:picChg>
        <pc:picChg chg="add mod">
          <ac:chgData name="Havranová Petra" userId="S::havranovap@crr.cz::2ca21413-4659-4271-81be-aa7042df58e3" providerId="AD" clId="Web-{0D2B61BE-79E1-4BF8-83B6-53AAB39797E5}" dt="2022-04-13T10:16:08.023" v="1154" actId="1076"/>
          <ac:picMkLst>
            <pc:docMk/>
            <pc:sldMk cId="3117262486" sldId="642"/>
            <ac:picMk id="10" creationId="{0FBE49E6-973A-2B0E-4E99-21A43102CD3E}"/>
          </ac:picMkLst>
        </pc:picChg>
        <pc:picChg chg="add mod">
          <ac:chgData name="Havranová Petra" userId="S::havranovap@crr.cz::2ca21413-4659-4271-81be-aa7042df58e3" providerId="AD" clId="Web-{0D2B61BE-79E1-4BF8-83B6-53AAB39797E5}" dt="2022-04-13T10:16:02.288" v="1152" actId="1076"/>
          <ac:picMkLst>
            <pc:docMk/>
            <pc:sldMk cId="3117262486" sldId="642"/>
            <ac:picMk id="11" creationId="{8521FE00-5D25-0367-2F31-38B070ED3186}"/>
          </ac:picMkLst>
        </pc:picChg>
        <pc:picChg chg="add mod">
          <ac:chgData name="Havranová Petra" userId="S::havranovap@crr.cz::2ca21413-4659-4271-81be-aa7042df58e3" providerId="AD" clId="Web-{0D2B61BE-79E1-4BF8-83B6-53AAB39797E5}" dt="2022-04-13T10:15:58.538" v="1151" actId="1076"/>
          <ac:picMkLst>
            <pc:docMk/>
            <pc:sldMk cId="3117262486" sldId="642"/>
            <ac:picMk id="12" creationId="{316AC9C4-C65D-1ED4-20E7-5DE7A1C22B86}"/>
          </ac:picMkLst>
        </pc:picChg>
      </pc:sldChg>
    </pc:docChg>
  </pc:docChgLst>
  <pc:docChgLst>
    <pc:chgData name="Fodorová Lenka" userId="S::fodoroval@crr.cz::39e717e5-22a9-4f51-8a90-3db1f3b54447" providerId="AD" clId="Web-{8B42BD24-0ECD-4091-9F9E-57CE4C00AC4C}"/>
    <pc:docChg chg="modSld">
      <pc:chgData name="Fodorová Lenka" userId="S::fodoroval@crr.cz::39e717e5-22a9-4f51-8a90-3db1f3b54447" providerId="AD" clId="Web-{8B42BD24-0ECD-4091-9F9E-57CE4C00AC4C}" dt="2022-04-09T15:28:45.271" v="0" actId="20577"/>
      <pc:docMkLst>
        <pc:docMk/>
      </pc:docMkLst>
      <pc:sldChg chg="modSp">
        <pc:chgData name="Fodorová Lenka" userId="S::fodoroval@crr.cz::39e717e5-22a9-4f51-8a90-3db1f3b54447" providerId="AD" clId="Web-{8B42BD24-0ECD-4091-9F9E-57CE4C00AC4C}" dt="2022-04-09T15:28:45.271" v="0" actId="20577"/>
        <pc:sldMkLst>
          <pc:docMk/>
          <pc:sldMk cId="2729803749" sldId="612"/>
        </pc:sldMkLst>
        <pc:spChg chg="mod">
          <ac:chgData name="Fodorová Lenka" userId="S::fodoroval@crr.cz::39e717e5-22a9-4f51-8a90-3db1f3b54447" providerId="AD" clId="Web-{8B42BD24-0ECD-4091-9F9E-57CE4C00AC4C}" dt="2022-04-09T15:28:45.271" v="0" actId="20577"/>
          <ac:spMkLst>
            <pc:docMk/>
            <pc:sldMk cId="2729803749" sldId="612"/>
            <ac:spMk id="4" creationId="{3A016309-EC14-4B14-9897-D366ABCA3D58}"/>
          </ac:spMkLst>
        </pc:spChg>
      </pc:sldChg>
    </pc:docChg>
  </pc:docChgLst>
  <pc:docChgLst>
    <pc:chgData name="Fodorová Lenka" userId="S::fodoroval@crr.cz::39e717e5-22a9-4f51-8a90-3db1f3b54447" providerId="AD" clId="Web-{31D4ECBA-6DFC-4AB4-A710-A284EB56FFDA}"/>
    <pc:docChg chg="addSld delSld modSld">
      <pc:chgData name="Fodorová Lenka" userId="S::fodoroval@crr.cz::39e717e5-22a9-4f51-8a90-3db1f3b54447" providerId="AD" clId="Web-{31D4ECBA-6DFC-4AB4-A710-A284EB56FFDA}" dt="2022-04-11T05:49:38.992" v="67"/>
      <pc:docMkLst>
        <pc:docMk/>
      </pc:docMkLst>
      <pc:sldChg chg="modSp">
        <pc:chgData name="Fodorová Lenka" userId="S::fodoroval@crr.cz::39e717e5-22a9-4f51-8a90-3db1f3b54447" providerId="AD" clId="Web-{31D4ECBA-6DFC-4AB4-A710-A284EB56FFDA}" dt="2022-04-11T05:48:14.818" v="59"/>
        <pc:sldMkLst>
          <pc:docMk/>
          <pc:sldMk cId="2618524366" sldId="279"/>
        </pc:sldMkLst>
        <pc:spChg chg="mod">
          <ac:chgData name="Fodorová Lenka" userId="S::fodoroval@crr.cz::39e717e5-22a9-4f51-8a90-3db1f3b54447" providerId="AD" clId="Web-{31D4ECBA-6DFC-4AB4-A710-A284EB56FFDA}" dt="2022-04-11T05:48:14.818" v="59"/>
          <ac:spMkLst>
            <pc:docMk/>
            <pc:sldMk cId="2618524366" sldId="279"/>
            <ac:spMk id="7" creationId="{65C60473-6D8C-464B-9745-3FB73D6BEA84}"/>
          </ac:spMkLst>
        </pc:spChg>
      </pc:sldChg>
      <pc:sldChg chg="del">
        <pc:chgData name="Fodorová Lenka" userId="S::fodoroval@crr.cz::39e717e5-22a9-4f51-8a90-3db1f3b54447" providerId="AD" clId="Web-{31D4ECBA-6DFC-4AB4-A710-A284EB56FFDA}" dt="2022-04-11T05:44:59.985" v="54"/>
        <pc:sldMkLst>
          <pc:docMk/>
          <pc:sldMk cId="1657742620" sldId="539"/>
        </pc:sldMkLst>
      </pc:sldChg>
      <pc:sldChg chg="modSp">
        <pc:chgData name="Fodorová Lenka" userId="S::fodoroval@crr.cz::39e717e5-22a9-4f51-8a90-3db1f3b54447" providerId="AD" clId="Web-{31D4ECBA-6DFC-4AB4-A710-A284EB56FFDA}" dt="2022-04-11T05:37:28.989" v="52" actId="20577"/>
        <pc:sldMkLst>
          <pc:docMk/>
          <pc:sldMk cId="3806365718" sldId="561"/>
        </pc:sldMkLst>
        <pc:spChg chg="mod">
          <ac:chgData name="Fodorová Lenka" userId="S::fodoroval@crr.cz::39e717e5-22a9-4f51-8a90-3db1f3b54447" providerId="AD" clId="Web-{31D4ECBA-6DFC-4AB4-A710-A284EB56FFDA}" dt="2022-04-11T05:37:28.989" v="52" actId="20577"/>
          <ac:spMkLst>
            <pc:docMk/>
            <pc:sldMk cId="3806365718" sldId="561"/>
            <ac:spMk id="7" creationId="{65C60473-6D8C-464B-9745-3FB73D6BEA84}"/>
          </ac:spMkLst>
        </pc:spChg>
      </pc:sldChg>
      <pc:sldChg chg="modSp">
        <pc:chgData name="Fodorová Lenka" userId="S::fodoroval@crr.cz::39e717e5-22a9-4f51-8a90-3db1f3b54447" providerId="AD" clId="Web-{31D4ECBA-6DFC-4AB4-A710-A284EB56FFDA}" dt="2022-04-11T05:40:13.634" v="53" actId="20577"/>
        <pc:sldMkLst>
          <pc:docMk/>
          <pc:sldMk cId="2769248906" sldId="565"/>
        </pc:sldMkLst>
        <pc:spChg chg="mod">
          <ac:chgData name="Fodorová Lenka" userId="S::fodoroval@crr.cz::39e717e5-22a9-4f51-8a90-3db1f3b54447" providerId="AD" clId="Web-{31D4ECBA-6DFC-4AB4-A710-A284EB56FFDA}" dt="2022-04-11T05:40:13.634" v="53" actId="20577"/>
          <ac:spMkLst>
            <pc:docMk/>
            <pc:sldMk cId="2769248906" sldId="565"/>
            <ac:spMk id="7" creationId="{65C60473-6D8C-464B-9745-3FB73D6BEA84}"/>
          </ac:spMkLst>
        </pc:spChg>
      </pc:sldChg>
      <pc:sldChg chg="del">
        <pc:chgData name="Fodorová Lenka" userId="S::fodoroval@crr.cz::39e717e5-22a9-4f51-8a90-3db1f3b54447" providerId="AD" clId="Web-{31D4ECBA-6DFC-4AB4-A710-A284EB56FFDA}" dt="2022-04-11T05:46:55.956" v="56"/>
        <pc:sldMkLst>
          <pc:docMk/>
          <pc:sldMk cId="1575390048" sldId="605"/>
        </pc:sldMkLst>
      </pc:sldChg>
      <pc:sldChg chg="modSp">
        <pc:chgData name="Fodorová Lenka" userId="S::fodoroval@crr.cz::39e717e5-22a9-4f51-8a90-3db1f3b54447" providerId="AD" clId="Web-{31D4ECBA-6DFC-4AB4-A710-A284EB56FFDA}" dt="2022-04-11T05:49:38.992" v="67"/>
        <pc:sldMkLst>
          <pc:docMk/>
          <pc:sldMk cId="1874892983" sldId="611"/>
        </pc:sldMkLst>
        <pc:graphicFrameChg chg="modGraphic">
          <ac:chgData name="Fodorová Lenka" userId="S::fodoroval@crr.cz::39e717e5-22a9-4f51-8a90-3db1f3b54447" providerId="AD" clId="Web-{31D4ECBA-6DFC-4AB4-A710-A284EB56FFDA}" dt="2022-04-11T05:49:38.992" v="67"/>
          <ac:graphicFrameMkLst>
            <pc:docMk/>
            <pc:sldMk cId="1874892983" sldId="611"/>
            <ac:graphicFrameMk id="4" creationId="{AABDB316-E8D2-49D6-9E02-C29BB18B2864}"/>
          </ac:graphicFrameMkLst>
        </pc:graphicFrameChg>
      </pc:sldChg>
      <pc:sldChg chg="modSp">
        <pc:chgData name="Fodorová Lenka" userId="S::fodoroval@crr.cz::39e717e5-22a9-4f51-8a90-3db1f3b54447" providerId="AD" clId="Web-{31D4ECBA-6DFC-4AB4-A710-A284EB56FFDA}" dt="2022-04-11T05:36:34.363" v="48" actId="20577"/>
        <pc:sldMkLst>
          <pc:docMk/>
          <pc:sldMk cId="2729803749" sldId="612"/>
        </pc:sldMkLst>
        <pc:spChg chg="mod">
          <ac:chgData name="Fodorová Lenka" userId="S::fodoroval@crr.cz::39e717e5-22a9-4f51-8a90-3db1f3b54447" providerId="AD" clId="Web-{31D4ECBA-6DFC-4AB4-A710-A284EB56FFDA}" dt="2022-04-11T05:36:34.363" v="48" actId="20577"/>
          <ac:spMkLst>
            <pc:docMk/>
            <pc:sldMk cId="2729803749" sldId="612"/>
            <ac:spMk id="14" creationId="{BDB03929-A965-4E84-A78D-70D72733A504}"/>
          </ac:spMkLst>
        </pc:spChg>
      </pc:sldChg>
      <pc:sldChg chg="add">
        <pc:chgData name="Fodorová Lenka" userId="S::fodoroval@crr.cz::39e717e5-22a9-4f51-8a90-3db1f3b54447" providerId="AD" clId="Web-{31D4ECBA-6DFC-4AB4-A710-A284EB56FFDA}" dt="2022-04-11T05:45:44.377" v="55"/>
        <pc:sldMkLst>
          <pc:docMk/>
          <pc:sldMk cId="3560773064" sldId="626"/>
        </pc:sldMkLst>
      </pc:sldChg>
      <pc:sldChg chg="add">
        <pc:chgData name="Fodorová Lenka" userId="S::fodoroval@crr.cz::39e717e5-22a9-4f51-8a90-3db1f3b54447" providerId="AD" clId="Web-{31D4ECBA-6DFC-4AB4-A710-A284EB56FFDA}" dt="2022-04-11T05:47:21.051" v="57"/>
        <pc:sldMkLst>
          <pc:docMk/>
          <pc:sldMk cId="378173542" sldId="627"/>
        </pc:sldMkLst>
      </pc:sldChg>
    </pc:docChg>
  </pc:docChgLst>
  <pc:docChgLst>
    <pc:chgData name="Macková Lenka" userId="S::mackoval@crr.cz::1e84f3f6-9166-4ff0-b80e-ca63bd8ce863" providerId="AD" clId="Web-{FAE7C0CC-F903-4258-9086-47C55944C5F5}"/>
    <pc:docChg chg="delSld modSld">
      <pc:chgData name="Macková Lenka" userId="S::mackoval@crr.cz::1e84f3f6-9166-4ff0-b80e-ca63bd8ce863" providerId="AD" clId="Web-{FAE7C0CC-F903-4258-9086-47C55944C5F5}" dt="2022-04-13T11:26:51.254" v="41" actId="20577"/>
      <pc:docMkLst>
        <pc:docMk/>
      </pc:docMkLst>
      <pc:sldChg chg="modSp">
        <pc:chgData name="Macková Lenka" userId="S::mackoval@crr.cz::1e84f3f6-9166-4ff0-b80e-ca63bd8ce863" providerId="AD" clId="Web-{FAE7C0CC-F903-4258-9086-47C55944C5F5}" dt="2022-04-13T11:24:03.142" v="22" actId="20577"/>
        <pc:sldMkLst>
          <pc:docMk/>
          <pc:sldMk cId="876381939" sldId="526"/>
        </pc:sldMkLst>
        <pc:spChg chg="mod">
          <ac:chgData name="Macková Lenka" userId="S::mackoval@crr.cz::1e84f3f6-9166-4ff0-b80e-ca63bd8ce863" providerId="AD" clId="Web-{FAE7C0CC-F903-4258-9086-47C55944C5F5}" dt="2022-04-13T11:24:03.142" v="22" actId="20577"/>
          <ac:spMkLst>
            <pc:docMk/>
            <pc:sldMk cId="876381939" sldId="526"/>
            <ac:spMk id="7" creationId="{65C60473-6D8C-464B-9745-3FB73D6BEA84}"/>
          </ac:spMkLst>
        </pc:spChg>
        <pc:picChg chg="mod">
          <ac:chgData name="Macková Lenka" userId="S::mackoval@crr.cz::1e84f3f6-9166-4ff0-b80e-ca63bd8ce863" providerId="AD" clId="Web-{FAE7C0CC-F903-4258-9086-47C55944C5F5}" dt="2022-04-13T11:22:56.016" v="14" actId="1076"/>
          <ac:picMkLst>
            <pc:docMk/>
            <pc:sldMk cId="876381939" sldId="526"/>
            <ac:picMk id="8" creationId="{132A1A3E-5D0B-4464-AF1F-80B059DA46A5}"/>
          </ac:picMkLst>
        </pc:picChg>
      </pc:sldChg>
      <pc:sldChg chg="delSp modSp del">
        <pc:chgData name="Macková Lenka" userId="S::mackoval@crr.cz::1e84f3f6-9166-4ff0-b80e-ca63bd8ce863" providerId="AD" clId="Web-{FAE7C0CC-F903-4258-9086-47C55944C5F5}" dt="2022-04-13T11:25:26.440" v="34"/>
        <pc:sldMkLst>
          <pc:docMk/>
          <pc:sldMk cId="3669012193" sldId="527"/>
        </pc:sldMkLst>
        <pc:spChg chg="mod">
          <ac:chgData name="Macková Lenka" userId="S::mackoval@crr.cz::1e84f3f6-9166-4ff0-b80e-ca63bd8ce863" providerId="AD" clId="Web-{FAE7C0CC-F903-4258-9086-47C55944C5F5}" dt="2022-04-13T11:24:45.940" v="29" actId="20577"/>
          <ac:spMkLst>
            <pc:docMk/>
            <pc:sldMk cId="3669012193" sldId="527"/>
            <ac:spMk id="7" creationId="{65C60473-6D8C-464B-9745-3FB73D6BEA84}"/>
          </ac:spMkLst>
        </pc:spChg>
        <pc:picChg chg="del">
          <ac:chgData name="Macková Lenka" userId="S::mackoval@crr.cz::1e84f3f6-9166-4ff0-b80e-ca63bd8ce863" providerId="AD" clId="Web-{FAE7C0CC-F903-4258-9086-47C55944C5F5}" dt="2022-04-13T11:24:35.158" v="25"/>
          <ac:picMkLst>
            <pc:docMk/>
            <pc:sldMk cId="3669012193" sldId="527"/>
            <ac:picMk id="9" creationId="{973B4C09-EC29-43FC-B560-522B33805F62}"/>
          </ac:picMkLst>
        </pc:picChg>
        <pc:picChg chg="del">
          <ac:chgData name="Macková Lenka" userId="S::mackoval@crr.cz::1e84f3f6-9166-4ff0-b80e-ca63bd8ce863" providerId="AD" clId="Web-{FAE7C0CC-F903-4258-9086-47C55944C5F5}" dt="2022-04-13T11:24:36.049" v="26"/>
          <ac:picMkLst>
            <pc:docMk/>
            <pc:sldMk cId="3669012193" sldId="527"/>
            <ac:picMk id="10" creationId="{8615535A-9B8E-4FDA-9A68-8BD0B3F2C5BF}"/>
          </ac:picMkLst>
        </pc:picChg>
        <pc:picChg chg="del">
          <ac:chgData name="Macková Lenka" userId="S::mackoval@crr.cz::1e84f3f6-9166-4ff0-b80e-ca63bd8ce863" providerId="AD" clId="Web-{FAE7C0CC-F903-4258-9086-47C55944C5F5}" dt="2022-04-13T11:24:36.814" v="27"/>
          <ac:picMkLst>
            <pc:docMk/>
            <pc:sldMk cId="3669012193" sldId="527"/>
            <ac:picMk id="11" creationId="{F50CCBD5-44B3-4439-BC8F-87E65C812736}"/>
          </ac:picMkLst>
        </pc:picChg>
        <pc:picChg chg="del">
          <ac:chgData name="Macková Lenka" userId="S::mackoval@crr.cz::1e84f3f6-9166-4ff0-b80e-ca63bd8ce863" providerId="AD" clId="Web-{FAE7C0CC-F903-4258-9086-47C55944C5F5}" dt="2022-04-13T11:24:37.642" v="28"/>
          <ac:picMkLst>
            <pc:docMk/>
            <pc:sldMk cId="3669012193" sldId="527"/>
            <ac:picMk id="12" creationId="{694ABA26-03ED-4A35-9733-FFF618A3E7CF}"/>
          </ac:picMkLst>
        </pc:picChg>
      </pc:sldChg>
      <pc:sldChg chg="modSp">
        <pc:chgData name="Macková Lenka" userId="S::mackoval@crr.cz::1e84f3f6-9166-4ff0-b80e-ca63bd8ce863" providerId="AD" clId="Web-{FAE7C0CC-F903-4258-9086-47C55944C5F5}" dt="2022-04-13T11:26:51.254" v="41" actId="20577"/>
        <pc:sldMkLst>
          <pc:docMk/>
          <pc:sldMk cId="1559113800" sldId="583"/>
        </pc:sldMkLst>
        <pc:spChg chg="mod">
          <ac:chgData name="Macková Lenka" userId="S::mackoval@crr.cz::1e84f3f6-9166-4ff0-b80e-ca63bd8ce863" providerId="AD" clId="Web-{FAE7C0CC-F903-4258-9086-47C55944C5F5}" dt="2022-04-13T11:26:51.254" v="41" actId="20577"/>
          <ac:spMkLst>
            <pc:docMk/>
            <pc:sldMk cId="1559113800" sldId="583"/>
            <ac:spMk id="6" creationId="{26D001FF-B4BF-4B0B-8F3B-0D8814E836A9}"/>
          </ac:spMkLst>
        </pc:spChg>
        <pc:picChg chg="mod">
          <ac:chgData name="Macková Lenka" userId="S::mackoval@crr.cz::1e84f3f6-9166-4ff0-b80e-ca63bd8ce863" providerId="AD" clId="Web-{FAE7C0CC-F903-4258-9086-47C55944C5F5}" dt="2022-04-13T11:25:13.596" v="32" actId="1076"/>
          <ac:picMkLst>
            <pc:docMk/>
            <pc:sldMk cId="1559113800" sldId="583"/>
            <ac:picMk id="2" creationId="{2DA8CF19-72B2-A3D1-FC11-4D7E36D41FF6}"/>
          </ac:picMkLst>
        </pc:picChg>
        <pc:picChg chg="mod">
          <ac:chgData name="Macková Lenka" userId="S::mackoval@crr.cz::1e84f3f6-9166-4ff0-b80e-ca63bd8ce863" providerId="AD" clId="Web-{FAE7C0CC-F903-4258-9086-47C55944C5F5}" dt="2022-04-13T11:25:19.596" v="33" actId="1076"/>
          <ac:picMkLst>
            <pc:docMk/>
            <pc:sldMk cId="1559113800" sldId="583"/>
            <ac:picMk id="3" creationId="{B921E64D-7BE0-C556-D4E6-7BBB0575B36E}"/>
          </ac:picMkLst>
        </pc:picChg>
      </pc:sldChg>
    </pc:docChg>
  </pc:docChgLst>
  <pc:docChgLst>
    <pc:chgData name="Machačná Aneta" userId="S::machacnaa@crr.cz::2d634482-c9b6-4ab7-b53d-3e893ad1c57e" providerId="AD" clId="Web-{FB620465-19A9-4F1E-BCD2-AE69DFAE3C18}"/>
    <pc:docChg chg="modSld">
      <pc:chgData name="Machačná Aneta" userId="S::machacnaa@crr.cz::2d634482-c9b6-4ab7-b53d-3e893ad1c57e" providerId="AD" clId="Web-{FB620465-19A9-4F1E-BCD2-AE69DFAE3C18}" dt="2022-04-13T10:28:16.611" v="2" actId="20577"/>
      <pc:docMkLst>
        <pc:docMk/>
      </pc:docMkLst>
      <pc:sldChg chg="modSp">
        <pc:chgData name="Machačná Aneta" userId="S::machacnaa@crr.cz::2d634482-c9b6-4ab7-b53d-3e893ad1c57e" providerId="AD" clId="Web-{FB620465-19A9-4F1E-BCD2-AE69DFAE3C18}" dt="2022-04-13T10:28:16.611" v="2" actId="20577"/>
        <pc:sldMkLst>
          <pc:docMk/>
          <pc:sldMk cId="2594716029" sldId="588"/>
        </pc:sldMkLst>
        <pc:spChg chg="mod">
          <ac:chgData name="Machačná Aneta" userId="S::machacnaa@crr.cz::2d634482-c9b6-4ab7-b53d-3e893ad1c57e" providerId="AD" clId="Web-{FB620465-19A9-4F1E-BCD2-AE69DFAE3C18}" dt="2022-04-13T10:28:16.611" v="2" actId="20577"/>
          <ac:spMkLst>
            <pc:docMk/>
            <pc:sldMk cId="2594716029" sldId="588"/>
            <ac:spMk id="6" creationId="{C3746116-0D35-4B73-86DA-4EFE1D7E60C3}"/>
          </ac:spMkLst>
        </pc:spChg>
      </pc:sldChg>
    </pc:docChg>
  </pc:docChgLst>
  <pc:docChgLst>
    <pc:chgData name="Fodorová Lenka" userId="39e717e5-22a9-4f51-8a90-3db1f3b54447" providerId="ADAL" clId="{5ED03315-1BF3-4CF9-83DB-0F2A980215F6}"/>
    <pc:docChg chg="undo custSel addSld delSld modSld sldOrd modNotesMaster modHandout">
      <pc:chgData name="Fodorová Lenka" userId="39e717e5-22a9-4f51-8a90-3db1f3b54447" providerId="ADAL" clId="{5ED03315-1BF3-4CF9-83DB-0F2A980215F6}" dt="2022-04-11T11:52:17.073" v="263"/>
      <pc:docMkLst>
        <pc:docMk/>
      </pc:docMkLst>
      <pc:sldChg chg="add del">
        <pc:chgData name="Fodorová Lenka" userId="39e717e5-22a9-4f51-8a90-3db1f3b54447" providerId="ADAL" clId="{5ED03315-1BF3-4CF9-83DB-0F2A980215F6}" dt="2022-04-11T11:25:29.302" v="101" actId="2696"/>
        <pc:sldMkLst>
          <pc:docMk/>
          <pc:sldMk cId="429205718" sldId="500"/>
        </pc:sldMkLst>
      </pc:sldChg>
      <pc:sldChg chg="add del">
        <pc:chgData name="Fodorová Lenka" userId="39e717e5-22a9-4f51-8a90-3db1f3b54447" providerId="ADAL" clId="{5ED03315-1BF3-4CF9-83DB-0F2A980215F6}" dt="2022-04-11T11:25:27.604" v="100"/>
        <pc:sldMkLst>
          <pc:docMk/>
          <pc:sldMk cId="1832820366" sldId="500"/>
        </pc:sldMkLst>
      </pc:sldChg>
      <pc:sldChg chg="modSp mod">
        <pc:chgData name="Fodorová Lenka" userId="39e717e5-22a9-4f51-8a90-3db1f3b54447" providerId="ADAL" clId="{5ED03315-1BF3-4CF9-83DB-0F2A980215F6}" dt="2022-04-11T10:58:15.902" v="94" actId="255"/>
        <pc:sldMkLst>
          <pc:docMk/>
          <pc:sldMk cId="1795242065" sldId="523"/>
        </pc:sldMkLst>
        <pc:spChg chg="mod">
          <ac:chgData name="Fodorová Lenka" userId="39e717e5-22a9-4f51-8a90-3db1f3b54447" providerId="ADAL" clId="{5ED03315-1BF3-4CF9-83DB-0F2A980215F6}" dt="2022-04-11T10:58:15.902" v="94" actId="255"/>
          <ac:spMkLst>
            <pc:docMk/>
            <pc:sldMk cId="1795242065" sldId="523"/>
            <ac:spMk id="7" creationId="{65C60473-6D8C-464B-9745-3FB73D6BEA84}"/>
          </ac:spMkLst>
        </pc:spChg>
      </pc:sldChg>
      <pc:sldChg chg="add del">
        <pc:chgData name="Fodorová Lenka" userId="39e717e5-22a9-4f51-8a90-3db1f3b54447" providerId="ADAL" clId="{5ED03315-1BF3-4CF9-83DB-0F2A980215F6}" dt="2022-04-11T11:26:19.710" v="102" actId="2696"/>
        <pc:sldMkLst>
          <pc:docMk/>
          <pc:sldMk cId="532164716" sldId="543"/>
        </pc:sldMkLst>
      </pc:sldChg>
      <pc:sldChg chg="add del">
        <pc:chgData name="Fodorová Lenka" userId="39e717e5-22a9-4f51-8a90-3db1f3b54447" providerId="ADAL" clId="{5ED03315-1BF3-4CF9-83DB-0F2A980215F6}" dt="2022-04-11T11:25:27.604" v="100"/>
        <pc:sldMkLst>
          <pc:docMk/>
          <pc:sldMk cId="1534090309" sldId="543"/>
        </pc:sldMkLst>
      </pc:sldChg>
      <pc:sldChg chg="modSp add mod ord">
        <pc:chgData name="Fodorová Lenka" userId="39e717e5-22a9-4f51-8a90-3db1f3b54447" providerId="ADAL" clId="{5ED03315-1BF3-4CF9-83DB-0F2A980215F6}" dt="2022-04-11T11:29:13.170" v="117" actId="1076"/>
        <pc:sldMkLst>
          <pc:docMk/>
          <pc:sldMk cId="3624542109" sldId="543"/>
        </pc:sldMkLst>
        <pc:spChg chg="mod">
          <ac:chgData name="Fodorová Lenka" userId="39e717e5-22a9-4f51-8a90-3db1f3b54447" providerId="ADAL" clId="{5ED03315-1BF3-4CF9-83DB-0F2A980215F6}" dt="2022-04-11T11:28:38.045" v="109" actId="255"/>
          <ac:spMkLst>
            <pc:docMk/>
            <pc:sldMk cId="3624542109" sldId="543"/>
            <ac:spMk id="6" creationId="{E5E66B8B-2F6A-48A1-B578-9703B91936FA}"/>
          </ac:spMkLst>
        </pc:spChg>
        <pc:spChg chg="mod">
          <ac:chgData name="Fodorová Lenka" userId="39e717e5-22a9-4f51-8a90-3db1f3b54447" providerId="ADAL" clId="{5ED03315-1BF3-4CF9-83DB-0F2A980215F6}" dt="2022-04-11T11:29:13.170" v="117" actId="1076"/>
          <ac:spMkLst>
            <pc:docMk/>
            <pc:sldMk cId="3624542109" sldId="543"/>
            <ac:spMk id="7" creationId="{65C60473-6D8C-464B-9745-3FB73D6BEA84}"/>
          </ac:spMkLst>
        </pc:spChg>
      </pc:sldChg>
      <pc:sldChg chg="modSp mod">
        <pc:chgData name="Fodorová Lenka" userId="39e717e5-22a9-4f51-8a90-3db1f3b54447" providerId="ADAL" clId="{5ED03315-1BF3-4CF9-83DB-0F2A980215F6}" dt="2022-04-11T11:48:40.090" v="238" actId="1076"/>
        <pc:sldMkLst>
          <pc:docMk/>
          <pc:sldMk cId="824842369" sldId="544"/>
        </pc:sldMkLst>
        <pc:spChg chg="mod">
          <ac:chgData name="Fodorová Lenka" userId="39e717e5-22a9-4f51-8a90-3db1f3b54447" providerId="ADAL" clId="{5ED03315-1BF3-4CF9-83DB-0F2A980215F6}" dt="2022-04-11T11:48:37.731" v="237" actId="1076"/>
          <ac:spMkLst>
            <pc:docMk/>
            <pc:sldMk cId="824842369" sldId="544"/>
            <ac:spMk id="6" creationId="{0E31F0F2-2E67-4650-A15B-CD0DEC077AF5}"/>
          </ac:spMkLst>
        </pc:spChg>
        <pc:picChg chg="mod">
          <ac:chgData name="Fodorová Lenka" userId="39e717e5-22a9-4f51-8a90-3db1f3b54447" providerId="ADAL" clId="{5ED03315-1BF3-4CF9-83DB-0F2A980215F6}" dt="2022-04-11T11:48:40.090" v="238" actId="1076"/>
          <ac:picMkLst>
            <pc:docMk/>
            <pc:sldMk cId="824842369" sldId="544"/>
            <ac:picMk id="2" creationId="{FA0C063C-5E6F-10D2-CE65-EF2089E627C7}"/>
          </ac:picMkLst>
        </pc:picChg>
      </pc:sldChg>
      <pc:sldChg chg="modSp mod">
        <pc:chgData name="Fodorová Lenka" userId="39e717e5-22a9-4f51-8a90-3db1f3b54447" providerId="ADAL" clId="{5ED03315-1BF3-4CF9-83DB-0F2A980215F6}" dt="2022-04-11T10:41:16.177" v="15" actId="5793"/>
        <pc:sldMkLst>
          <pc:docMk/>
          <pc:sldMk cId="3619866015" sldId="545"/>
        </pc:sldMkLst>
        <pc:spChg chg="mod">
          <ac:chgData name="Fodorová Lenka" userId="39e717e5-22a9-4f51-8a90-3db1f3b54447" providerId="ADAL" clId="{5ED03315-1BF3-4CF9-83DB-0F2A980215F6}" dt="2022-04-11T10:41:16.177" v="15" actId="5793"/>
          <ac:spMkLst>
            <pc:docMk/>
            <pc:sldMk cId="3619866015" sldId="545"/>
            <ac:spMk id="7" creationId="{65C60473-6D8C-464B-9745-3FB73D6BEA84}"/>
          </ac:spMkLst>
        </pc:spChg>
      </pc:sldChg>
      <pc:sldChg chg="modSp mod">
        <pc:chgData name="Fodorová Lenka" userId="39e717e5-22a9-4f51-8a90-3db1f3b54447" providerId="ADAL" clId="{5ED03315-1BF3-4CF9-83DB-0F2A980215F6}" dt="2022-04-11T07:30:06.383" v="2" actId="13926"/>
        <pc:sldMkLst>
          <pc:docMk/>
          <pc:sldMk cId="3806365718" sldId="561"/>
        </pc:sldMkLst>
        <pc:spChg chg="mod">
          <ac:chgData name="Fodorová Lenka" userId="39e717e5-22a9-4f51-8a90-3db1f3b54447" providerId="ADAL" clId="{5ED03315-1BF3-4CF9-83DB-0F2A980215F6}" dt="2022-04-11T07:30:06.383" v="2" actId="13926"/>
          <ac:spMkLst>
            <pc:docMk/>
            <pc:sldMk cId="3806365718" sldId="561"/>
            <ac:spMk id="7" creationId="{65C60473-6D8C-464B-9745-3FB73D6BEA84}"/>
          </ac:spMkLst>
        </pc:spChg>
      </pc:sldChg>
      <pc:sldChg chg="modSp mod">
        <pc:chgData name="Fodorová Lenka" userId="39e717e5-22a9-4f51-8a90-3db1f3b54447" providerId="ADAL" clId="{5ED03315-1BF3-4CF9-83DB-0F2A980215F6}" dt="2022-04-11T07:30:19.047" v="3" actId="13926"/>
        <pc:sldMkLst>
          <pc:docMk/>
          <pc:sldMk cId="2769248906" sldId="565"/>
        </pc:sldMkLst>
        <pc:spChg chg="mod">
          <ac:chgData name="Fodorová Lenka" userId="39e717e5-22a9-4f51-8a90-3db1f3b54447" providerId="ADAL" clId="{5ED03315-1BF3-4CF9-83DB-0F2A980215F6}" dt="2022-04-11T07:30:19.047" v="3" actId="13926"/>
          <ac:spMkLst>
            <pc:docMk/>
            <pc:sldMk cId="2769248906" sldId="565"/>
            <ac:spMk id="7" creationId="{65C60473-6D8C-464B-9745-3FB73D6BEA84}"/>
          </ac:spMkLst>
        </pc:spChg>
      </pc:sldChg>
      <pc:sldChg chg="modSp mod">
        <pc:chgData name="Fodorová Lenka" userId="39e717e5-22a9-4f51-8a90-3db1f3b54447" providerId="ADAL" clId="{5ED03315-1BF3-4CF9-83DB-0F2A980215F6}" dt="2022-04-11T11:41:21.078" v="134" actId="255"/>
        <pc:sldMkLst>
          <pc:docMk/>
          <pc:sldMk cId="1220580582" sldId="578"/>
        </pc:sldMkLst>
        <pc:spChg chg="mod">
          <ac:chgData name="Fodorová Lenka" userId="39e717e5-22a9-4f51-8a90-3db1f3b54447" providerId="ADAL" clId="{5ED03315-1BF3-4CF9-83DB-0F2A980215F6}" dt="2022-04-11T11:41:21.078" v="134" actId="255"/>
          <ac:spMkLst>
            <pc:docMk/>
            <pc:sldMk cId="1220580582" sldId="578"/>
            <ac:spMk id="7" creationId="{65C60473-6D8C-464B-9745-3FB73D6BEA84}"/>
          </ac:spMkLst>
        </pc:spChg>
      </pc:sldChg>
      <pc:sldChg chg="modSp mod">
        <pc:chgData name="Fodorová Lenka" userId="39e717e5-22a9-4f51-8a90-3db1f3b54447" providerId="ADAL" clId="{5ED03315-1BF3-4CF9-83DB-0F2A980215F6}" dt="2022-04-11T11:51:05.511" v="257" actId="20577"/>
        <pc:sldMkLst>
          <pc:docMk/>
          <pc:sldMk cId="3450888468" sldId="584"/>
        </pc:sldMkLst>
        <pc:spChg chg="mod">
          <ac:chgData name="Fodorová Lenka" userId="39e717e5-22a9-4f51-8a90-3db1f3b54447" providerId="ADAL" clId="{5ED03315-1BF3-4CF9-83DB-0F2A980215F6}" dt="2022-04-11T11:50:44.872" v="249" actId="6549"/>
          <ac:spMkLst>
            <pc:docMk/>
            <pc:sldMk cId="3450888468" sldId="584"/>
            <ac:spMk id="4" creationId="{BB57A942-D60B-44B3-8098-D027137CD8D0}"/>
          </ac:spMkLst>
        </pc:spChg>
        <pc:spChg chg="mod">
          <ac:chgData name="Fodorová Lenka" userId="39e717e5-22a9-4f51-8a90-3db1f3b54447" providerId="ADAL" clId="{5ED03315-1BF3-4CF9-83DB-0F2A980215F6}" dt="2022-04-11T11:51:05.511" v="257" actId="20577"/>
          <ac:spMkLst>
            <pc:docMk/>
            <pc:sldMk cId="3450888468" sldId="584"/>
            <ac:spMk id="7" creationId="{65C60473-6D8C-464B-9745-3FB73D6BEA84}"/>
          </ac:spMkLst>
        </pc:spChg>
      </pc:sldChg>
      <pc:sldChg chg="del">
        <pc:chgData name="Fodorová Lenka" userId="39e717e5-22a9-4f51-8a90-3db1f3b54447" providerId="ADAL" clId="{5ED03315-1BF3-4CF9-83DB-0F2A980215F6}" dt="2022-04-11T11:49:14.012" v="239" actId="2696"/>
        <pc:sldMkLst>
          <pc:docMk/>
          <pc:sldMk cId="4210351924" sldId="584"/>
        </pc:sldMkLst>
      </pc:sldChg>
      <pc:sldChg chg="modSp mod">
        <pc:chgData name="Fodorová Lenka" userId="39e717e5-22a9-4f51-8a90-3db1f3b54447" providerId="ADAL" clId="{5ED03315-1BF3-4CF9-83DB-0F2A980215F6}" dt="2022-04-11T11:46:23.720" v="236" actId="1076"/>
        <pc:sldMkLst>
          <pc:docMk/>
          <pc:sldMk cId="2985744157" sldId="591"/>
        </pc:sldMkLst>
        <pc:spChg chg="mod">
          <ac:chgData name="Fodorová Lenka" userId="39e717e5-22a9-4f51-8a90-3db1f3b54447" providerId="ADAL" clId="{5ED03315-1BF3-4CF9-83DB-0F2A980215F6}" dt="2022-04-11T11:46:03.409" v="232" actId="14100"/>
          <ac:spMkLst>
            <pc:docMk/>
            <pc:sldMk cId="2985744157" sldId="591"/>
            <ac:spMk id="6" creationId="{F69448F7-F04F-401E-8DB0-554FC8BA3E15}"/>
          </ac:spMkLst>
        </pc:spChg>
        <pc:picChg chg="mod">
          <ac:chgData name="Fodorová Lenka" userId="39e717e5-22a9-4f51-8a90-3db1f3b54447" providerId="ADAL" clId="{5ED03315-1BF3-4CF9-83DB-0F2A980215F6}" dt="2022-04-11T11:46:05.300" v="233" actId="1076"/>
          <ac:picMkLst>
            <pc:docMk/>
            <pc:sldMk cId="2985744157" sldId="591"/>
            <ac:picMk id="2" creationId="{03B0D30E-49AD-AC8D-BA3D-399123532D8C}"/>
          </ac:picMkLst>
        </pc:picChg>
        <pc:picChg chg="mod">
          <ac:chgData name="Fodorová Lenka" userId="39e717e5-22a9-4f51-8a90-3db1f3b54447" providerId="ADAL" clId="{5ED03315-1BF3-4CF9-83DB-0F2A980215F6}" dt="2022-04-11T11:46:12.401" v="234" actId="1076"/>
          <ac:picMkLst>
            <pc:docMk/>
            <pc:sldMk cId="2985744157" sldId="591"/>
            <ac:picMk id="3" creationId="{AA68045C-DDF3-D494-854E-11F23891E6CF}"/>
          </ac:picMkLst>
        </pc:picChg>
        <pc:picChg chg="mod">
          <ac:chgData name="Fodorová Lenka" userId="39e717e5-22a9-4f51-8a90-3db1f3b54447" providerId="ADAL" clId="{5ED03315-1BF3-4CF9-83DB-0F2A980215F6}" dt="2022-04-11T11:46:23.720" v="236" actId="1076"/>
          <ac:picMkLst>
            <pc:docMk/>
            <pc:sldMk cId="2985744157" sldId="591"/>
            <ac:picMk id="9" creationId="{78907350-3E17-1BC7-1713-8719DA615E0B}"/>
          </ac:picMkLst>
        </pc:picChg>
      </pc:sldChg>
      <pc:sldChg chg="del">
        <pc:chgData name="Fodorová Lenka" userId="39e717e5-22a9-4f51-8a90-3db1f3b54447" providerId="ADAL" clId="{5ED03315-1BF3-4CF9-83DB-0F2A980215F6}" dt="2022-04-11T10:48:38.056" v="16" actId="2696"/>
        <pc:sldMkLst>
          <pc:docMk/>
          <pc:sldMk cId="3255861368" sldId="593"/>
        </pc:sldMkLst>
      </pc:sldChg>
      <pc:sldChg chg="modSp add mod">
        <pc:chgData name="Fodorová Lenka" userId="39e717e5-22a9-4f51-8a90-3db1f3b54447" providerId="ADAL" clId="{5ED03315-1BF3-4CF9-83DB-0F2A980215F6}" dt="2022-04-11T10:49:13.025" v="49" actId="255"/>
        <pc:sldMkLst>
          <pc:docMk/>
          <pc:sldMk cId="4186681634" sldId="593"/>
        </pc:sldMkLst>
        <pc:spChg chg="mod">
          <ac:chgData name="Fodorová Lenka" userId="39e717e5-22a9-4f51-8a90-3db1f3b54447" providerId="ADAL" clId="{5ED03315-1BF3-4CF9-83DB-0F2A980215F6}" dt="2022-04-11T10:49:13.025" v="49" actId="255"/>
          <ac:spMkLst>
            <pc:docMk/>
            <pc:sldMk cId="4186681634" sldId="593"/>
            <ac:spMk id="6" creationId="{46BF7A4A-25BC-4330-9E51-BBB6E7460F50}"/>
          </ac:spMkLst>
        </pc:spChg>
      </pc:sldChg>
      <pc:sldChg chg="modSp mod">
        <pc:chgData name="Fodorová Lenka" userId="39e717e5-22a9-4f51-8a90-3db1f3b54447" providerId="ADAL" clId="{5ED03315-1BF3-4CF9-83DB-0F2A980215F6}" dt="2022-04-11T11:45:31.819" v="229" actId="20577"/>
        <pc:sldMkLst>
          <pc:docMk/>
          <pc:sldMk cId="2871087917" sldId="598"/>
        </pc:sldMkLst>
        <pc:spChg chg="mod">
          <ac:chgData name="Fodorová Lenka" userId="39e717e5-22a9-4f51-8a90-3db1f3b54447" providerId="ADAL" clId="{5ED03315-1BF3-4CF9-83DB-0F2A980215F6}" dt="2022-04-11T11:42:14.737" v="137" actId="255"/>
          <ac:spMkLst>
            <pc:docMk/>
            <pc:sldMk cId="2871087917" sldId="598"/>
            <ac:spMk id="4" creationId="{B1F6E4C8-A31E-47DE-B615-74F0AEC15960}"/>
          </ac:spMkLst>
        </pc:spChg>
        <pc:spChg chg="mod">
          <ac:chgData name="Fodorová Lenka" userId="39e717e5-22a9-4f51-8a90-3db1f3b54447" providerId="ADAL" clId="{5ED03315-1BF3-4CF9-83DB-0F2A980215F6}" dt="2022-04-11T11:45:31.819" v="229" actId="20577"/>
          <ac:spMkLst>
            <pc:docMk/>
            <pc:sldMk cId="2871087917" sldId="598"/>
            <ac:spMk id="8" creationId="{6D924C5E-7208-479A-A7ED-D72F7D974106}"/>
          </ac:spMkLst>
        </pc:spChg>
        <pc:picChg chg="mod">
          <ac:chgData name="Fodorová Lenka" userId="39e717e5-22a9-4f51-8a90-3db1f3b54447" providerId="ADAL" clId="{5ED03315-1BF3-4CF9-83DB-0F2A980215F6}" dt="2022-04-11T11:42:21.461" v="139" actId="1076"/>
          <ac:picMkLst>
            <pc:docMk/>
            <pc:sldMk cId="2871087917" sldId="598"/>
            <ac:picMk id="2" creationId="{CE2A9385-F869-C050-9424-80CE958EFCD0}"/>
          </ac:picMkLst>
        </pc:picChg>
        <pc:picChg chg="mod">
          <ac:chgData name="Fodorová Lenka" userId="39e717e5-22a9-4f51-8a90-3db1f3b54447" providerId="ADAL" clId="{5ED03315-1BF3-4CF9-83DB-0F2A980215F6}" dt="2022-04-11T11:42:42.032" v="145" actId="1076"/>
          <ac:picMkLst>
            <pc:docMk/>
            <pc:sldMk cId="2871087917" sldId="598"/>
            <ac:picMk id="3" creationId="{430724CD-A1BF-EAB1-119D-950DA247BA35}"/>
          </ac:picMkLst>
        </pc:picChg>
        <pc:picChg chg="mod">
          <ac:chgData name="Fodorová Lenka" userId="39e717e5-22a9-4f51-8a90-3db1f3b54447" providerId="ADAL" clId="{5ED03315-1BF3-4CF9-83DB-0F2A980215F6}" dt="2022-04-11T11:42:38.888" v="144" actId="1076"/>
          <ac:picMkLst>
            <pc:docMk/>
            <pc:sldMk cId="2871087917" sldId="598"/>
            <ac:picMk id="7" creationId="{5D96B885-F109-D365-D9F6-BDB24A794ECB}"/>
          </ac:picMkLst>
        </pc:picChg>
      </pc:sldChg>
      <pc:sldChg chg="modSp mod">
        <pc:chgData name="Fodorová Lenka" userId="39e717e5-22a9-4f51-8a90-3db1f3b54447" providerId="ADAL" clId="{5ED03315-1BF3-4CF9-83DB-0F2A980215F6}" dt="2022-04-11T07:30:58.519" v="8" actId="13926"/>
        <pc:sldMkLst>
          <pc:docMk/>
          <pc:sldMk cId="1681705277" sldId="599"/>
        </pc:sldMkLst>
        <pc:spChg chg="mod">
          <ac:chgData name="Fodorová Lenka" userId="39e717e5-22a9-4f51-8a90-3db1f3b54447" providerId="ADAL" clId="{5ED03315-1BF3-4CF9-83DB-0F2A980215F6}" dt="2022-04-11T07:30:58.519" v="8" actId="13926"/>
          <ac:spMkLst>
            <pc:docMk/>
            <pc:sldMk cId="1681705277" sldId="599"/>
            <ac:spMk id="6" creationId="{13292223-B433-4636-8FB8-24E1D3B7DF69}"/>
          </ac:spMkLst>
        </pc:spChg>
      </pc:sldChg>
      <pc:sldChg chg="add del">
        <pc:chgData name="Fodorová Lenka" userId="39e717e5-22a9-4f51-8a90-3db1f3b54447" providerId="ADAL" clId="{5ED03315-1BF3-4CF9-83DB-0F2A980215F6}" dt="2022-04-11T11:25:27.604" v="100"/>
        <pc:sldMkLst>
          <pc:docMk/>
          <pc:sldMk cId="2181168248" sldId="623"/>
        </pc:sldMkLst>
      </pc:sldChg>
      <pc:sldChg chg="add del">
        <pc:chgData name="Fodorová Lenka" userId="39e717e5-22a9-4f51-8a90-3db1f3b54447" providerId="ADAL" clId="{5ED03315-1BF3-4CF9-83DB-0F2A980215F6}" dt="2022-04-11T11:26:19.710" v="102" actId="2696"/>
        <pc:sldMkLst>
          <pc:docMk/>
          <pc:sldMk cId="2781066566" sldId="623"/>
        </pc:sldMkLst>
      </pc:sldChg>
      <pc:sldChg chg="addSp delSp modSp add mod ord">
        <pc:chgData name="Fodorová Lenka" userId="39e717e5-22a9-4f51-8a90-3db1f3b54447" providerId="ADAL" clId="{5ED03315-1BF3-4CF9-83DB-0F2A980215F6}" dt="2022-04-11T11:30:18.356" v="128" actId="1076"/>
        <pc:sldMkLst>
          <pc:docMk/>
          <pc:sldMk cId="3228388589" sldId="623"/>
        </pc:sldMkLst>
        <pc:spChg chg="add mod">
          <ac:chgData name="Fodorová Lenka" userId="39e717e5-22a9-4f51-8a90-3db1f3b54447" providerId="ADAL" clId="{5ED03315-1BF3-4CF9-83DB-0F2A980215F6}" dt="2022-04-11T11:30:15.620" v="127" actId="1076"/>
          <ac:spMkLst>
            <pc:docMk/>
            <pc:sldMk cId="3228388589" sldId="623"/>
            <ac:spMk id="4" creationId="{356ABA6B-CE83-43EB-9328-A19A2C8166A4}"/>
          </ac:spMkLst>
        </pc:spChg>
        <pc:spChg chg="del">
          <ac:chgData name="Fodorová Lenka" userId="39e717e5-22a9-4f51-8a90-3db1f3b54447" providerId="ADAL" clId="{5ED03315-1BF3-4CF9-83DB-0F2A980215F6}" dt="2022-04-11T11:29:44.100" v="118" actId="478"/>
          <ac:spMkLst>
            <pc:docMk/>
            <pc:sldMk cId="3228388589" sldId="623"/>
            <ac:spMk id="6" creationId="{E5E66B8B-2F6A-48A1-B578-9703B91936FA}"/>
          </ac:spMkLst>
        </pc:spChg>
        <pc:spChg chg="mod">
          <ac:chgData name="Fodorová Lenka" userId="39e717e5-22a9-4f51-8a90-3db1f3b54447" providerId="ADAL" clId="{5ED03315-1BF3-4CF9-83DB-0F2A980215F6}" dt="2022-04-11T11:30:18.356" v="128" actId="1076"/>
          <ac:spMkLst>
            <pc:docMk/>
            <pc:sldMk cId="3228388589" sldId="623"/>
            <ac:spMk id="7" creationId="{65C60473-6D8C-464B-9745-3FB73D6BEA84}"/>
          </ac:spMkLst>
        </pc:spChg>
      </pc:sldChg>
      <pc:sldChg chg="del">
        <pc:chgData name="Fodorová Lenka" userId="39e717e5-22a9-4f51-8a90-3db1f3b54447" providerId="ADAL" clId="{5ED03315-1BF3-4CF9-83DB-0F2A980215F6}" dt="2022-04-11T11:49:14.012" v="239" actId="2696"/>
        <pc:sldMkLst>
          <pc:docMk/>
          <pc:sldMk cId="1859484091" sldId="625"/>
        </pc:sldMkLst>
      </pc:sldChg>
      <pc:sldChg chg="addSp delSp modSp mod">
        <pc:chgData name="Fodorová Lenka" userId="39e717e5-22a9-4f51-8a90-3db1f3b54447" providerId="ADAL" clId="{5ED03315-1BF3-4CF9-83DB-0F2A980215F6}" dt="2022-04-11T11:51:29.042" v="261" actId="114"/>
        <pc:sldMkLst>
          <pc:docMk/>
          <pc:sldMk cId="2009799326" sldId="625"/>
        </pc:sldMkLst>
        <pc:spChg chg="del">
          <ac:chgData name="Fodorová Lenka" userId="39e717e5-22a9-4f51-8a90-3db1f3b54447" providerId="ADAL" clId="{5ED03315-1BF3-4CF9-83DB-0F2A980215F6}" dt="2022-04-11T11:51:16.622" v="258" actId="478"/>
          <ac:spMkLst>
            <pc:docMk/>
            <pc:sldMk cId="2009799326" sldId="625"/>
            <ac:spMk id="4" creationId="{BB57A942-D60B-44B3-8098-D027137CD8D0}"/>
          </ac:spMkLst>
        </pc:spChg>
        <pc:spChg chg="add mod">
          <ac:chgData name="Fodorová Lenka" userId="39e717e5-22a9-4f51-8a90-3db1f3b54447" providerId="ADAL" clId="{5ED03315-1BF3-4CF9-83DB-0F2A980215F6}" dt="2022-04-11T11:51:17.598" v="259"/>
          <ac:spMkLst>
            <pc:docMk/>
            <pc:sldMk cId="2009799326" sldId="625"/>
            <ac:spMk id="5" creationId="{B124D6A9-25EC-40E0-9F83-43F1C56D2BF7}"/>
          </ac:spMkLst>
        </pc:spChg>
        <pc:spChg chg="mod">
          <ac:chgData name="Fodorová Lenka" userId="39e717e5-22a9-4f51-8a90-3db1f3b54447" providerId="ADAL" clId="{5ED03315-1BF3-4CF9-83DB-0F2A980215F6}" dt="2022-04-11T11:51:29.042" v="261" actId="114"/>
          <ac:spMkLst>
            <pc:docMk/>
            <pc:sldMk cId="2009799326" sldId="625"/>
            <ac:spMk id="7" creationId="{65C60473-6D8C-464B-9745-3FB73D6BEA84}"/>
          </ac:spMkLst>
        </pc:spChg>
      </pc:sldChg>
      <pc:sldChg chg="modSp mod">
        <pc:chgData name="Fodorová Lenka" userId="39e717e5-22a9-4f51-8a90-3db1f3b54447" providerId="ADAL" clId="{5ED03315-1BF3-4CF9-83DB-0F2A980215F6}" dt="2022-04-11T10:52:41.533" v="50" actId="114"/>
        <pc:sldMkLst>
          <pc:docMk/>
          <pc:sldMk cId="4127634419" sldId="629"/>
        </pc:sldMkLst>
        <pc:spChg chg="mod">
          <ac:chgData name="Fodorová Lenka" userId="39e717e5-22a9-4f51-8a90-3db1f3b54447" providerId="ADAL" clId="{5ED03315-1BF3-4CF9-83DB-0F2A980215F6}" dt="2022-04-11T10:52:41.533" v="50" actId="114"/>
          <ac:spMkLst>
            <pc:docMk/>
            <pc:sldMk cId="4127634419" sldId="629"/>
            <ac:spMk id="8" creationId="{2A731A28-706E-49C2-9C6A-EEB9391101D7}"/>
          </ac:spMkLst>
        </pc:spChg>
      </pc:sldChg>
      <pc:sldChg chg="modSp del mod">
        <pc:chgData name="Fodorová Lenka" userId="39e717e5-22a9-4f51-8a90-3db1f3b54447" providerId="ADAL" clId="{5ED03315-1BF3-4CF9-83DB-0F2A980215F6}" dt="2022-04-11T11:52:09.430" v="262" actId="2696"/>
        <pc:sldMkLst>
          <pc:docMk/>
          <pc:sldMk cId="221152284" sldId="630"/>
        </pc:sldMkLst>
        <pc:spChg chg="mod">
          <ac:chgData name="Fodorová Lenka" userId="39e717e5-22a9-4f51-8a90-3db1f3b54447" providerId="ADAL" clId="{5ED03315-1BF3-4CF9-83DB-0F2A980215F6}" dt="2022-04-11T10:53:40.439" v="53" actId="114"/>
          <ac:spMkLst>
            <pc:docMk/>
            <pc:sldMk cId="221152284" sldId="630"/>
            <ac:spMk id="2" creationId="{065368AE-2001-A391-AF66-943CBFA0FF8C}"/>
          </ac:spMkLst>
        </pc:spChg>
        <pc:spChg chg="mod">
          <ac:chgData name="Fodorová Lenka" userId="39e717e5-22a9-4f51-8a90-3db1f3b54447" providerId="ADAL" clId="{5ED03315-1BF3-4CF9-83DB-0F2A980215F6}" dt="2022-04-11T11:25:25.196" v="99" actId="255"/>
          <ac:spMkLst>
            <pc:docMk/>
            <pc:sldMk cId="221152284" sldId="630"/>
            <ac:spMk id="6" creationId="{A4271470-0F65-43FD-8529-CAC7056CADAC}"/>
          </ac:spMkLst>
        </pc:spChg>
      </pc:sldChg>
      <pc:sldChg chg="add">
        <pc:chgData name="Fodorová Lenka" userId="39e717e5-22a9-4f51-8a90-3db1f3b54447" providerId="ADAL" clId="{5ED03315-1BF3-4CF9-83DB-0F2A980215F6}" dt="2022-04-11T11:52:17.073" v="263"/>
        <pc:sldMkLst>
          <pc:docMk/>
          <pc:sldMk cId="2516928858" sldId="630"/>
        </pc:sldMkLst>
      </pc:sldChg>
      <pc:sldChg chg="modSp mod">
        <pc:chgData name="Fodorová Lenka" userId="39e717e5-22a9-4f51-8a90-3db1f3b54447" providerId="ADAL" clId="{5ED03315-1BF3-4CF9-83DB-0F2A980215F6}" dt="2022-04-11T10:57:16.627" v="92" actId="114"/>
        <pc:sldMkLst>
          <pc:docMk/>
          <pc:sldMk cId="579713626" sldId="631"/>
        </pc:sldMkLst>
        <pc:spChg chg="mod">
          <ac:chgData name="Fodorová Lenka" userId="39e717e5-22a9-4f51-8a90-3db1f3b54447" providerId="ADAL" clId="{5ED03315-1BF3-4CF9-83DB-0F2A980215F6}" dt="2022-04-11T10:57:16.627" v="92" actId="114"/>
          <ac:spMkLst>
            <pc:docMk/>
            <pc:sldMk cId="579713626" sldId="631"/>
            <ac:spMk id="7" creationId="{65C60473-6D8C-464B-9745-3FB73D6BEA84}"/>
          </ac:spMkLst>
        </pc:spChg>
      </pc:sldChg>
      <pc:sldChg chg="modSp mod">
        <pc:chgData name="Fodorová Lenka" userId="39e717e5-22a9-4f51-8a90-3db1f3b54447" providerId="ADAL" clId="{5ED03315-1BF3-4CF9-83DB-0F2A980215F6}" dt="2022-04-11T10:57:45.746" v="93" actId="114"/>
        <pc:sldMkLst>
          <pc:docMk/>
          <pc:sldMk cId="843928819" sldId="633"/>
        </pc:sldMkLst>
        <pc:spChg chg="mod">
          <ac:chgData name="Fodorová Lenka" userId="39e717e5-22a9-4f51-8a90-3db1f3b54447" providerId="ADAL" clId="{5ED03315-1BF3-4CF9-83DB-0F2A980215F6}" dt="2022-04-11T10:57:45.746" v="93" actId="114"/>
          <ac:spMkLst>
            <pc:docMk/>
            <pc:sldMk cId="843928819" sldId="633"/>
            <ac:spMk id="7" creationId="{65C60473-6D8C-464B-9745-3FB73D6BEA84}"/>
          </ac:spMkLst>
        </pc:spChg>
      </pc:sldChg>
      <pc:sldChg chg="modSp mod">
        <pc:chgData name="Fodorová Lenka" userId="39e717e5-22a9-4f51-8a90-3db1f3b54447" providerId="ADAL" clId="{5ED03315-1BF3-4CF9-83DB-0F2A980215F6}" dt="2022-04-11T10:56:26.202" v="87" actId="113"/>
        <pc:sldMkLst>
          <pc:docMk/>
          <pc:sldMk cId="1672413192" sldId="634"/>
        </pc:sldMkLst>
        <pc:spChg chg="mod">
          <ac:chgData name="Fodorová Lenka" userId="39e717e5-22a9-4f51-8a90-3db1f3b54447" providerId="ADAL" clId="{5ED03315-1BF3-4CF9-83DB-0F2A980215F6}" dt="2022-04-11T10:56:26.202" v="87" actId="113"/>
          <ac:spMkLst>
            <pc:docMk/>
            <pc:sldMk cId="1672413192" sldId="634"/>
            <ac:spMk id="6" creationId="{8E26E8EF-0941-4385-BDC0-CE2EB726D4D7}"/>
          </ac:spMkLst>
        </pc:spChg>
      </pc:sldChg>
      <pc:sldChg chg="modSp mod">
        <pc:chgData name="Fodorová Lenka" userId="39e717e5-22a9-4f51-8a90-3db1f3b54447" providerId="ADAL" clId="{5ED03315-1BF3-4CF9-83DB-0F2A980215F6}" dt="2022-04-11T10:55:37.920" v="84" actId="114"/>
        <pc:sldMkLst>
          <pc:docMk/>
          <pc:sldMk cId="1333347377" sldId="635"/>
        </pc:sldMkLst>
        <pc:spChg chg="mod">
          <ac:chgData name="Fodorová Lenka" userId="39e717e5-22a9-4f51-8a90-3db1f3b54447" providerId="ADAL" clId="{5ED03315-1BF3-4CF9-83DB-0F2A980215F6}" dt="2022-04-11T10:55:37.920" v="84" actId="114"/>
          <ac:spMkLst>
            <pc:docMk/>
            <pc:sldMk cId="1333347377" sldId="635"/>
            <ac:spMk id="6" creationId="{A6F38AB4-D951-4C53-B9C1-FA1B05691DED}"/>
          </ac:spMkLst>
        </pc:spChg>
      </pc:sldChg>
      <pc:sldChg chg="modSp mod">
        <pc:chgData name="Fodorová Lenka" userId="39e717e5-22a9-4f51-8a90-3db1f3b54447" providerId="ADAL" clId="{5ED03315-1BF3-4CF9-83DB-0F2A980215F6}" dt="2022-04-11T11:30:55.699" v="131" actId="6549"/>
        <pc:sldMkLst>
          <pc:docMk/>
          <pc:sldMk cId="2182841428" sldId="636"/>
        </pc:sldMkLst>
        <pc:spChg chg="mod">
          <ac:chgData name="Fodorová Lenka" userId="39e717e5-22a9-4f51-8a90-3db1f3b54447" providerId="ADAL" clId="{5ED03315-1BF3-4CF9-83DB-0F2A980215F6}" dt="2022-04-11T11:30:55.699" v="131" actId="6549"/>
          <ac:spMkLst>
            <pc:docMk/>
            <pc:sldMk cId="2182841428" sldId="636"/>
            <ac:spMk id="6" creationId="{37834CBA-17E3-4B72-9E14-F6F6BC098A9E}"/>
          </ac:spMkLst>
        </pc:spChg>
      </pc:sldChg>
      <pc:sldChg chg="modSp mod">
        <pc:chgData name="Fodorová Lenka" userId="39e717e5-22a9-4f51-8a90-3db1f3b54447" providerId="ADAL" clId="{5ED03315-1BF3-4CF9-83DB-0F2A980215F6}" dt="2022-04-11T10:54:33.542" v="71" actId="113"/>
        <pc:sldMkLst>
          <pc:docMk/>
          <pc:sldMk cId="3132264373" sldId="637"/>
        </pc:sldMkLst>
        <pc:spChg chg="mod">
          <ac:chgData name="Fodorová Lenka" userId="39e717e5-22a9-4f51-8a90-3db1f3b54447" providerId="ADAL" clId="{5ED03315-1BF3-4CF9-83DB-0F2A980215F6}" dt="2022-04-11T10:54:33.542" v="71" actId="113"/>
          <ac:spMkLst>
            <pc:docMk/>
            <pc:sldMk cId="3132264373" sldId="637"/>
            <ac:spMk id="6" creationId="{CDA8637F-3EDC-433B-B698-92C8A1C6AA59}"/>
          </ac:spMkLst>
        </pc:spChg>
      </pc:sldChg>
      <pc:sldChg chg="modSp mod">
        <pc:chgData name="Fodorová Lenka" userId="39e717e5-22a9-4f51-8a90-3db1f3b54447" providerId="ADAL" clId="{5ED03315-1BF3-4CF9-83DB-0F2A980215F6}" dt="2022-04-11T10:54:13.022" v="62" actId="114"/>
        <pc:sldMkLst>
          <pc:docMk/>
          <pc:sldMk cId="2971076086" sldId="638"/>
        </pc:sldMkLst>
        <pc:spChg chg="mod">
          <ac:chgData name="Fodorová Lenka" userId="39e717e5-22a9-4f51-8a90-3db1f3b54447" providerId="ADAL" clId="{5ED03315-1BF3-4CF9-83DB-0F2A980215F6}" dt="2022-04-11T10:54:13.022" v="62" actId="114"/>
          <ac:spMkLst>
            <pc:docMk/>
            <pc:sldMk cId="2971076086" sldId="638"/>
            <ac:spMk id="6" creationId="{13292223-B433-4636-8FB8-24E1D3B7DF69}"/>
          </ac:spMkLst>
        </pc:spChg>
      </pc:sldChg>
    </pc:docChg>
  </pc:docChgLst>
  <pc:docChgLst>
    <pc:chgData name="Macková Lenka" userId="S::mackoval@crr.cz::1e84f3f6-9166-4ff0-b80e-ca63bd8ce863" providerId="AD" clId="Web-{4E14BCE6-55A6-44BD-B633-B651409105E5}"/>
    <pc:docChg chg="modSld">
      <pc:chgData name="Macková Lenka" userId="S::mackoval@crr.cz::1e84f3f6-9166-4ff0-b80e-ca63bd8ce863" providerId="AD" clId="Web-{4E14BCE6-55A6-44BD-B633-B651409105E5}" dt="2022-04-11T09:27:40.177" v="89" actId="20577"/>
      <pc:docMkLst>
        <pc:docMk/>
      </pc:docMkLst>
      <pc:sldChg chg="addSp modSp">
        <pc:chgData name="Macková Lenka" userId="S::mackoval@crr.cz::1e84f3f6-9166-4ff0-b80e-ca63bd8ce863" providerId="AD" clId="Web-{4E14BCE6-55A6-44BD-B633-B651409105E5}" dt="2022-04-11T09:24:39.765" v="7" actId="1076"/>
        <pc:sldMkLst>
          <pc:docMk/>
          <pc:sldMk cId="824842369" sldId="544"/>
        </pc:sldMkLst>
        <pc:picChg chg="add mod">
          <ac:chgData name="Macková Lenka" userId="S::mackoval@crr.cz::1e84f3f6-9166-4ff0-b80e-ca63bd8ce863" providerId="AD" clId="Web-{4E14BCE6-55A6-44BD-B633-B651409105E5}" dt="2022-04-11T09:24:39.765" v="7" actId="1076"/>
          <ac:picMkLst>
            <pc:docMk/>
            <pc:sldMk cId="824842369" sldId="544"/>
            <ac:picMk id="2" creationId="{FA0C063C-5E6F-10D2-CE65-EF2089E627C7}"/>
          </ac:picMkLst>
        </pc:picChg>
      </pc:sldChg>
      <pc:sldChg chg="addSp modSp">
        <pc:chgData name="Macková Lenka" userId="S::mackoval@crr.cz::1e84f3f6-9166-4ff0-b80e-ca63bd8ce863" providerId="AD" clId="Web-{4E14BCE6-55A6-44BD-B633-B651409105E5}" dt="2022-04-11T09:24:22.749" v="5" actId="1076"/>
        <pc:sldMkLst>
          <pc:docMk/>
          <pc:sldMk cId="1559113800" sldId="583"/>
        </pc:sldMkLst>
        <pc:picChg chg="add mod">
          <ac:chgData name="Macková Lenka" userId="S::mackoval@crr.cz::1e84f3f6-9166-4ff0-b80e-ca63bd8ce863" providerId="AD" clId="Web-{4E14BCE6-55A6-44BD-B633-B651409105E5}" dt="2022-04-11T09:23:53.764" v="1" actId="1076"/>
          <ac:picMkLst>
            <pc:docMk/>
            <pc:sldMk cId="1559113800" sldId="583"/>
            <ac:picMk id="2" creationId="{2DA8CF19-72B2-A3D1-FC11-4D7E36D41FF6}"/>
          </ac:picMkLst>
        </pc:picChg>
        <pc:picChg chg="add mod">
          <ac:chgData name="Macková Lenka" userId="S::mackoval@crr.cz::1e84f3f6-9166-4ff0-b80e-ca63bd8ce863" providerId="AD" clId="Web-{4E14BCE6-55A6-44BD-B633-B651409105E5}" dt="2022-04-11T09:24:11.249" v="3" actId="1076"/>
          <ac:picMkLst>
            <pc:docMk/>
            <pc:sldMk cId="1559113800" sldId="583"/>
            <ac:picMk id="3" creationId="{B921E64D-7BE0-C556-D4E6-7BBB0575B36E}"/>
          </ac:picMkLst>
        </pc:picChg>
        <pc:picChg chg="add mod">
          <ac:chgData name="Macková Lenka" userId="S::mackoval@crr.cz::1e84f3f6-9166-4ff0-b80e-ca63bd8ce863" providerId="AD" clId="Web-{4E14BCE6-55A6-44BD-B633-B651409105E5}" dt="2022-04-11T09:24:22.749" v="5" actId="1076"/>
          <ac:picMkLst>
            <pc:docMk/>
            <pc:sldMk cId="1559113800" sldId="583"/>
            <ac:picMk id="9" creationId="{381ADEAF-4E68-E870-9263-D527D3E85994}"/>
          </ac:picMkLst>
        </pc:picChg>
      </pc:sldChg>
      <pc:sldChg chg="modSp">
        <pc:chgData name="Macková Lenka" userId="S::mackoval@crr.cz::1e84f3f6-9166-4ff0-b80e-ca63bd8ce863" providerId="AD" clId="Web-{4E14BCE6-55A6-44BD-B633-B651409105E5}" dt="2022-04-11T09:26:39.706" v="47" actId="20577"/>
        <pc:sldMkLst>
          <pc:docMk/>
          <pc:sldMk cId="4210351924" sldId="584"/>
        </pc:sldMkLst>
        <pc:spChg chg="mod">
          <ac:chgData name="Macková Lenka" userId="S::mackoval@crr.cz::1e84f3f6-9166-4ff0-b80e-ca63bd8ce863" providerId="AD" clId="Web-{4E14BCE6-55A6-44BD-B633-B651409105E5}" dt="2022-04-11T09:26:39.706" v="47" actId="20577"/>
          <ac:spMkLst>
            <pc:docMk/>
            <pc:sldMk cId="4210351924" sldId="584"/>
            <ac:spMk id="7" creationId="{65C60473-6D8C-464B-9745-3FB73D6BEA84}"/>
          </ac:spMkLst>
        </pc:spChg>
      </pc:sldChg>
      <pc:sldChg chg="modSp">
        <pc:chgData name="Macková Lenka" userId="S::mackoval@crr.cz::1e84f3f6-9166-4ff0-b80e-ca63bd8ce863" providerId="AD" clId="Web-{4E14BCE6-55A6-44BD-B633-B651409105E5}" dt="2022-04-11T09:27:40.177" v="89" actId="20577"/>
        <pc:sldMkLst>
          <pc:docMk/>
          <pc:sldMk cId="1859484091" sldId="625"/>
        </pc:sldMkLst>
        <pc:spChg chg="mod">
          <ac:chgData name="Macková Lenka" userId="S::mackoval@crr.cz::1e84f3f6-9166-4ff0-b80e-ca63bd8ce863" providerId="AD" clId="Web-{4E14BCE6-55A6-44BD-B633-B651409105E5}" dt="2022-04-11T09:27:40.177" v="89" actId="20577"/>
          <ac:spMkLst>
            <pc:docMk/>
            <pc:sldMk cId="1859484091" sldId="625"/>
            <ac:spMk id="7" creationId="{65C60473-6D8C-464B-9745-3FB73D6BEA84}"/>
          </ac:spMkLst>
        </pc:spChg>
      </pc:sldChg>
    </pc:docChg>
  </pc:docChgLst>
  <pc:docChgLst>
    <pc:chgData name="Havranová Petra" userId="S::havranovap@crr.cz::2ca21413-4659-4271-81be-aa7042df58e3" providerId="AD" clId="Web-{A7D08CE3-EC62-4976-8083-EC072A77896F}"/>
    <pc:docChg chg="addSld delSld modSld">
      <pc:chgData name="Havranová Petra" userId="S::havranovap@crr.cz::2ca21413-4659-4271-81be-aa7042df58e3" providerId="AD" clId="Web-{A7D08CE3-EC62-4976-8083-EC072A77896F}" dt="2022-04-11T10:25:26.091" v="2628" actId="1076"/>
      <pc:docMkLst>
        <pc:docMk/>
      </pc:docMkLst>
      <pc:sldChg chg="delSp modSp">
        <pc:chgData name="Havranová Petra" userId="S::havranovap@crr.cz::2ca21413-4659-4271-81be-aa7042df58e3" providerId="AD" clId="Web-{A7D08CE3-EC62-4976-8083-EC072A77896F}" dt="2022-04-11T08:55:51.516" v="954"/>
        <pc:sldMkLst>
          <pc:docMk/>
          <pc:sldMk cId="2378152716" sldId="511"/>
        </pc:sldMkLst>
        <pc:spChg chg="mod">
          <ac:chgData name="Havranová Petra" userId="S::havranovap@crr.cz::2ca21413-4659-4271-81be-aa7042df58e3" providerId="AD" clId="Web-{A7D08CE3-EC62-4976-8083-EC072A77896F}" dt="2022-04-11T08:53:47.540" v="860" actId="20577"/>
          <ac:spMkLst>
            <pc:docMk/>
            <pc:sldMk cId="2378152716" sldId="511"/>
            <ac:spMk id="7" creationId="{65C60473-6D8C-464B-9745-3FB73D6BEA84}"/>
          </ac:spMkLst>
        </pc:spChg>
        <pc:picChg chg="del mod">
          <ac:chgData name="Havranová Petra" userId="S::havranovap@crr.cz::2ca21413-4659-4271-81be-aa7042df58e3" providerId="AD" clId="Web-{A7D08CE3-EC62-4976-8083-EC072A77896F}" dt="2022-04-11T08:43:40.723" v="675"/>
          <ac:picMkLst>
            <pc:docMk/>
            <pc:sldMk cId="2378152716" sldId="511"/>
            <ac:picMk id="6" creationId="{F9E4D439-C311-42A5-8D1A-6D24785FE375}"/>
          </ac:picMkLst>
        </pc:picChg>
        <pc:picChg chg="del mod">
          <ac:chgData name="Havranová Petra" userId="S::havranovap@crr.cz::2ca21413-4659-4271-81be-aa7042df58e3" providerId="AD" clId="Web-{A7D08CE3-EC62-4976-8083-EC072A77896F}" dt="2022-04-11T08:55:51.516" v="954"/>
          <ac:picMkLst>
            <pc:docMk/>
            <pc:sldMk cId="2378152716" sldId="511"/>
            <ac:picMk id="8" creationId="{7872387C-20ED-4A62-91F3-68810ABF7F08}"/>
          </ac:picMkLst>
        </pc:picChg>
      </pc:sldChg>
      <pc:sldChg chg="delSp modSp">
        <pc:chgData name="Havranová Petra" userId="S::havranovap@crr.cz::2ca21413-4659-4271-81be-aa7042df58e3" providerId="AD" clId="Web-{A7D08CE3-EC62-4976-8083-EC072A77896F}" dt="2022-04-11T10:15:41.917" v="2596" actId="20577"/>
        <pc:sldMkLst>
          <pc:docMk/>
          <pc:sldMk cId="2554198954" sldId="512"/>
        </pc:sldMkLst>
        <pc:spChg chg="mod">
          <ac:chgData name="Havranová Petra" userId="S::havranovap@crr.cz::2ca21413-4659-4271-81be-aa7042df58e3" providerId="AD" clId="Web-{A7D08CE3-EC62-4976-8083-EC072A77896F}" dt="2022-04-11T10:15:41.917" v="2596" actId="20577"/>
          <ac:spMkLst>
            <pc:docMk/>
            <pc:sldMk cId="2554198954" sldId="512"/>
            <ac:spMk id="7" creationId="{65C60473-6D8C-464B-9745-3FB73D6BEA84}"/>
          </ac:spMkLst>
        </pc:spChg>
        <pc:picChg chg="del">
          <ac:chgData name="Havranová Petra" userId="S::havranovap@crr.cz::2ca21413-4659-4271-81be-aa7042df58e3" providerId="AD" clId="Web-{A7D08CE3-EC62-4976-8083-EC072A77896F}" dt="2022-04-11T08:53:22.601" v="857"/>
          <ac:picMkLst>
            <pc:docMk/>
            <pc:sldMk cId="2554198954" sldId="512"/>
            <ac:picMk id="10" creationId="{1236CC1C-4C0F-4D3D-87CF-94A598F4F267}"/>
          </ac:picMkLst>
        </pc:picChg>
        <pc:picChg chg="del">
          <ac:chgData name="Havranová Petra" userId="S::havranovap@crr.cz::2ca21413-4659-4271-81be-aa7042df58e3" providerId="AD" clId="Web-{A7D08CE3-EC62-4976-8083-EC072A77896F}" dt="2022-04-11T08:53:24.679" v="858"/>
          <ac:picMkLst>
            <pc:docMk/>
            <pc:sldMk cId="2554198954" sldId="512"/>
            <ac:picMk id="11" creationId="{A3885EDC-8BB7-4944-8128-F653BCF74B71}"/>
          </ac:picMkLst>
        </pc:picChg>
      </pc:sldChg>
      <pc:sldChg chg="addSp modSp">
        <pc:chgData name="Havranová Petra" userId="S::havranovap@crr.cz::2ca21413-4659-4271-81be-aa7042df58e3" providerId="AD" clId="Web-{A7D08CE3-EC62-4976-8083-EC072A77896F}" dt="2022-04-11T09:24:28.006" v="1315" actId="1076"/>
        <pc:sldMkLst>
          <pc:docMk/>
          <pc:sldMk cId="3031569637" sldId="513"/>
        </pc:sldMkLst>
        <pc:picChg chg="add mod">
          <ac:chgData name="Havranová Petra" userId="S::havranovap@crr.cz::2ca21413-4659-4271-81be-aa7042df58e3" providerId="AD" clId="Web-{A7D08CE3-EC62-4976-8083-EC072A77896F}" dt="2022-04-11T09:24:28.006" v="1315" actId="1076"/>
          <ac:picMkLst>
            <pc:docMk/>
            <pc:sldMk cId="3031569637" sldId="513"/>
            <ac:picMk id="2" creationId="{F4801FD2-55C6-98A2-D502-D5A39A486956}"/>
          </ac:picMkLst>
        </pc:picChg>
        <pc:picChg chg="add mod">
          <ac:chgData name="Havranová Petra" userId="S::havranovap@crr.cz::2ca21413-4659-4271-81be-aa7042df58e3" providerId="AD" clId="Web-{A7D08CE3-EC62-4976-8083-EC072A77896F}" dt="2022-04-11T09:08:49.968" v="1258" actId="1076"/>
          <ac:picMkLst>
            <pc:docMk/>
            <pc:sldMk cId="3031569637" sldId="513"/>
            <ac:picMk id="3" creationId="{ACB0ABD1-BDB5-1E99-E6EA-CD3A0DB3E33F}"/>
          </ac:picMkLst>
        </pc:picChg>
        <pc:picChg chg="add mod">
          <ac:chgData name="Havranová Petra" userId="S::havranovap@crr.cz::2ca21413-4659-4271-81be-aa7042df58e3" providerId="AD" clId="Web-{A7D08CE3-EC62-4976-8083-EC072A77896F}" dt="2022-04-11T09:08:53.249" v="1259" actId="1076"/>
          <ac:picMkLst>
            <pc:docMk/>
            <pc:sldMk cId="3031569637" sldId="513"/>
            <ac:picMk id="9" creationId="{8F89D03A-088D-D9F0-11C7-3B79DC2DE5EA}"/>
          </ac:picMkLst>
        </pc:picChg>
      </pc:sldChg>
      <pc:sldChg chg="addSp modSp">
        <pc:chgData name="Havranová Petra" userId="S::havranovap@crr.cz::2ca21413-4659-4271-81be-aa7042df58e3" providerId="AD" clId="Web-{A7D08CE3-EC62-4976-8083-EC072A77896F}" dt="2022-04-11T10:21:54.079" v="2616" actId="20577"/>
        <pc:sldMkLst>
          <pc:docMk/>
          <pc:sldMk cId="559553455" sldId="549"/>
        </pc:sldMkLst>
        <pc:spChg chg="mod">
          <ac:chgData name="Havranová Petra" userId="S::havranovap@crr.cz::2ca21413-4659-4271-81be-aa7042df58e3" providerId="AD" clId="Web-{A7D08CE3-EC62-4976-8083-EC072A77896F}" dt="2022-04-11T10:21:54.079" v="2616" actId="20577"/>
          <ac:spMkLst>
            <pc:docMk/>
            <pc:sldMk cId="559553455" sldId="549"/>
            <ac:spMk id="6" creationId="{8E26E8EF-0941-4385-BDC0-CE2EB726D4D7}"/>
          </ac:spMkLst>
        </pc:spChg>
        <pc:picChg chg="add mod">
          <ac:chgData name="Havranová Petra" userId="S::havranovap@crr.cz::2ca21413-4659-4271-81be-aa7042df58e3" providerId="AD" clId="Web-{A7D08CE3-EC62-4976-8083-EC072A77896F}" dt="2022-04-11T10:12:18.452" v="2533" actId="1076"/>
          <ac:picMkLst>
            <pc:docMk/>
            <pc:sldMk cId="559553455" sldId="549"/>
            <ac:picMk id="2" creationId="{57DC2D92-247E-6FE9-5659-ECCE870FE347}"/>
          </ac:picMkLst>
        </pc:picChg>
      </pc:sldChg>
      <pc:sldChg chg="addSp modSp">
        <pc:chgData name="Havranová Petra" userId="S::havranovap@crr.cz::2ca21413-4659-4271-81be-aa7042df58e3" providerId="AD" clId="Web-{A7D08CE3-EC62-4976-8083-EC072A77896F}" dt="2022-04-11T10:23:45.897" v="2622" actId="1076"/>
        <pc:sldMkLst>
          <pc:docMk/>
          <pc:sldMk cId="2985744157" sldId="591"/>
        </pc:sldMkLst>
        <pc:picChg chg="add mod">
          <ac:chgData name="Havranová Petra" userId="S::havranovap@crr.cz::2ca21413-4659-4271-81be-aa7042df58e3" providerId="AD" clId="Web-{A7D08CE3-EC62-4976-8083-EC072A77896F}" dt="2022-04-11T10:23:08.505" v="2618" actId="1076"/>
          <ac:picMkLst>
            <pc:docMk/>
            <pc:sldMk cId="2985744157" sldId="591"/>
            <ac:picMk id="2" creationId="{03B0D30E-49AD-AC8D-BA3D-399123532D8C}"/>
          </ac:picMkLst>
        </pc:picChg>
        <pc:picChg chg="add mod">
          <ac:chgData name="Havranová Petra" userId="S::havranovap@crr.cz::2ca21413-4659-4271-81be-aa7042df58e3" providerId="AD" clId="Web-{A7D08CE3-EC62-4976-8083-EC072A77896F}" dt="2022-04-11T10:23:22.021" v="2620" actId="1076"/>
          <ac:picMkLst>
            <pc:docMk/>
            <pc:sldMk cId="2985744157" sldId="591"/>
            <ac:picMk id="3" creationId="{AA68045C-DDF3-D494-854E-11F23891E6CF}"/>
          </ac:picMkLst>
        </pc:picChg>
        <pc:picChg chg="add mod">
          <ac:chgData name="Havranová Petra" userId="S::havranovap@crr.cz::2ca21413-4659-4271-81be-aa7042df58e3" providerId="AD" clId="Web-{A7D08CE3-EC62-4976-8083-EC072A77896F}" dt="2022-04-11T10:23:45.897" v="2622" actId="1076"/>
          <ac:picMkLst>
            <pc:docMk/>
            <pc:sldMk cId="2985744157" sldId="591"/>
            <ac:picMk id="9" creationId="{78907350-3E17-1BC7-1713-8719DA615E0B}"/>
          </ac:picMkLst>
        </pc:picChg>
      </pc:sldChg>
      <pc:sldChg chg="addSp modSp">
        <pc:chgData name="Havranová Petra" userId="S::havranovap@crr.cz::2ca21413-4659-4271-81be-aa7042df58e3" providerId="AD" clId="Web-{A7D08CE3-EC62-4976-8083-EC072A77896F}" dt="2022-04-11T10:25:26.091" v="2628" actId="1076"/>
        <pc:sldMkLst>
          <pc:docMk/>
          <pc:sldMk cId="1308312988" sldId="592"/>
        </pc:sldMkLst>
        <pc:picChg chg="add mod">
          <ac:chgData name="Havranová Petra" userId="S::havranovap@crr.cz::2ca21413-4659-4271-81be-aa7042df58e3" providerId="AD" clId="Web-{A7D08CE3-EC62-4976-8083-EC072A77896F}" dt="2022-04-11T10:25:00.011" v="2624" actId="1076"/>
          <ac:picMkLst>
            <pc:docMk/>
            <pc:sldMk cId="1308312988" sldId="592"/>
            <ac:picMk id="2" creationId="{B23FF233-1221-FCBD-B114-ABCBD1880A5C}"/>
          </ac:picMkLst>
        </pc:picChg>
        <pc:picChg chg="add mod">
          <ac:chgData name="Havranová Petra" userId="S::havranovap@crr.cz::2ca21413-4659-4271-81be-aa7042df58e3" providerId="AD" clId="Web-{A7D08CE3-EC62-4976-8083-EC072A77896F}" dt="2022-04-11T10:25:06.011" v="2626" actId="1076"/>
          <ac:picMkLst>
            <pc:docMk/>
            <pc:sldMk cId="1308312988" sldId="592"/>
            <ac:picMk id="3" creationId="{A401FCBC-6EC8-08F6-9910-1CE1C724D494}"/>
          </ac:picMkLst>
        </pc:picChg>
        <pc:picChg chg="add mod">
          <ac:chgData name="Havranová Petra" userId="S::havranovap@crr.cz::2ca21413-4659-4271-81be-aa7042df58e3" providerId="AD" clId="Web-{A7D08CE3-EC62-4976-8083-EC072A77896F}" dt="2022-04-11T10:25:26.091" v="2628" actId="1076"/>
          <ac:picMkLst>
            <pc:docMk/>
            <pc:sldMk cId="1308312988" sldId="592"/>
            <ac:picMk id="7" creationId="{F0E5AE23-C347-BF31-5108-9E12ACA07905}"/>
          </ac:picMkLst>
        </pc:picChg>
      </pc:sldChg>
      <pc:sldChg chg="addSp modSp">
        <pc:chgData name="Havranová Petra" userId="S::havranovap@crr.cz::2ca21413-4659-4271-81be-aa7042df58e3" providerId="AD" clId="Web-{A7D08CE3-EC62-4976-8083-EC072A77896F}" dt="2022-04-11T10:18:20.894" v="2605" actId="1076"/>
        <pc:sldMkLst>
          <pc:docMk/>
          <pc:sldMk cId="2871087917" sldId="598"/>
        </pc:sldMkLst>
        <pc:picChg chg="add mod">
          <ac:chgData name="Havranová Petra" userId="S::havranovap@crr.cz::2ca21413-4659-4271-81be-aa7042df58e3" providerId="AD" clId="Web-{A7D08CE3-EC62-4976-8083-EC072A77896F}" dt="2022-04-11T10:17:47.877" v="2599" actId="1076"/>
          <ac:picMkLst>
            <pc:docMk/>
            <pc:sldMk cId="2871087917" sldId="598"/>
            <ac:picMk id="2" creationId="{CE2A9385-F869-C050-9424-80CE958EFCD0}"/>
          </ac:picMkLst>
        </pc:picChg>
        <pc:picChg chg="add mod">
          <ac:chgData name="Havranová Petra" userId="S::havranovap@crr.cz::2ca21413-4659-4271-81be-aa7042df58e3" providerId="AD" clId="Web-{A7D08CE3-EC62-4976-8083-EC072A77896F}" dt="2022-04-11T10:18:08.612" v="2603" actId="1076"/>
          <ac:picMkLst>
            <pc:docMk/>
            <pc:sldMk cId="2871087917" sldId="598"/>
            <ac:picMk id="3" creationId="{430724CD-A1BF-EAB1-119D-950DA247BA35}"/>
          </ac:picMkLst>
        </pc:picChg>
        <pc:picChg chg="add mod">
          <ac:chgData name="Havranová Petra" userId="S::havranovap@crr.cz::2ca21413-4659-4271-81be-aa7042df58e3" providerId="AD" clId="Web-{A7D08CE3-EC62-4976-8083-EC072A77896F}" dt="2022-04-11T10:18:20.894" v="2605" actId="1076"/>
          <ac:picMkLst>
            <pc:docMk/>
            <pc:sldMk cId="2871087917" sldId="598"/>
            <ac:picMk id="7" creationId="{5D96B885-F109-D365-D9F6-BDB24A794ECB}"/>
          </ac:picMkLst>
        </pc:picChg>
      </pc:sldChg>
      <pc:sldChg chg="addSp modSp">
        <pc:chgData name="Havranová Petra" userId="S::havranovap@crr.cz::2ca21413-4659-4271-81be-aa7042df58e3" providerId="AD" clId="Web-{A7D08CE3-EC62-4976-8083-EC072A77896F}" dt="2022-04-11T09:36:09.062" v="1386" actId="20577"/>
        <pc:sldMkLst>
          <pc:docMk/>
          <pc:sldMk cId="1681705277" sldId="599"/>
        </pc:sldMkLst>
        <pc:spChg chg="mod">
          <ac:chgData name="Havranová Petra" userId="S::havranovap@crr.cz::2ca21413-4659-4271-81be-aa7042df58e3" providerId="AD" clId="Web-{A7D08CE3-EC62-4976-8083-EC072A77896F}" dt="2022-04-11T09:36:09.062" v="1386" actId="20577"/>
          <ac:spMkLst>
            <pc:docMk/>
            <pc:sldMk cId="1681705277" sldId="599"/>
            <ac:spMk id="6" creationId="{13292223-B433-4636-8FB8-24E1D3B7DF69}"/>
          </ac:spMkLst>
        </pc:spChg>
        <pc:picChg chg="add mod">
          <ac:chgData name="Havranová Petra" userId="S::havranovap@crr.cz::2ca21413-4659-4271-81be-aa7042df58e3" providerId="AD" clId="Web-{A7D08CE3-EC62-4976-8083-EC072A77896F}" dt="2022-04-11T09:25:52.745" v="1319" actId="1076"/>
          <ac:picMkLst>
            <pc:docMk/>
            <pc:sldMk cId="1681705277" sldId="599"/>
            <ac:picMk id="2" creationId="{1EFE1754-296F-48F8-D7E5-1C0292ED5697}"/>
          </ac:picMkLst>
        </pc:picChg>
        <pc:picChg chg="add mod">
          <ac:chgData name="Havranová Petra" userId="S::havranovap@crr.cz::2ca21413-4659-4271-81be-aa7042df58e3" providerId="AD" clId="Web-{A7D08CE3-EC62-4976-8083-EC072A77896F}" dt="2022-04-11T09:35:39.919" v="1382" actId="1076"/>
          <ac:picMkLst>
            <pc:docMk/>
            <pc:sldMk cId="1681705277" sldId="599"/>
            <ac:picMk id="7" creationId="{3E3ACC09-4AC3-FA5B-34AE-6B2AA61574D2}"/>
          </ac:picMkLst>
        </pc:picChg>
      </pc:sldChg>
      <pc:sldChg chg="addSp modSp">
        <pc:chgData name="Havranová Petra" userId="S::havranovap@crr.cz::2ca21413-4659-4271-81be-aa7042df58e3" providerId="AD" clId="Web-{A7D08CE3-EC62-4976-8083-EC072A77896F}" dt="2022-04-11T10:20:01.869" v="2609" actId="20577"/>
        <pc:sldMkLst>
          <pc:docMk/>
          <pc:sldMk cId="3063596842" sldId="600"/>
        </pc:sldMkLst>
        <pc:spChg chg="mod">
          <ac:chgData name="Havranová Petra" userId="S::havranovap@crr.cz::2ca21413-4659-4271-81be-aa7042df58e3" providerId="AD" clId="Web-{A7D08CE3-EC62-4976-8083-EC072A77896F}" dt="2022-04-11T10:20:01.869" v="2609" actId="20577"/>
          <ac:spMkLst>
            <pc:docMk/>
            <pc:sldMk cId="3063596842" sldId="600"/>
            <ac:spMk id="6" creationId="{CDA8637F-3EDC-433B-B698-92C8A1C6AA59}"/>
          </ac:spMkLst>
        </pc:spChg>
        <pc:picChg chg="add mod">
          <ac:chgData name="Havranová Petra" userId="S::havranovap@crr.cz::2ca21413-4659-4271-81be-aa7042df58e3" providerId="AD" clId="Web-{A7D08CE3-EC62-4976-8083-EC072A77896F}" dt="2022-04-11T09:45:18.218" v="1642" actId="1076"/>
          <ac:picMkLst>
            <pc:docMk/>
            <pc:sldMk cId="3063596842" sldId="600"/>
            <ac:picMk id="2" creationId="{A04C0B91-80AD-A9B4-1262-9B51CF697510}"/>
          </ac:picMkLst>
        </pc:picChg>
        <pc:picChg chg="add mod">
          <ac:chgData name="Havranová Petra" userId="S::havranovap@crr.cz::2ca21413-4659-4271-81be-aa7042df58e3" providerId="AD" clId="Web-{A7D08CE3-EC62-4976-8083-EC072A77896F}" dt="2022-04-11T09:45:24.828" v="1644" actId="1076"/>
          <ac:picMkLst>
            <pc:docMk/>
            <pc:sldMk cId="3063596842" sldId="600"/>
            <ac:picMk id="3" creationId="{C5DC9C38-D052-7CEB-47C4-827516749CC7}"/>
          </ac:picMkLst>
        </pc:picChg>
      </pc:sldChg>
      <pc:sldChg chg="addSp modSp">
        <pc:chgData name="Havranová Petra" userId="S::havranovap@crr.cz::2ca21413-4659-4271-81be-aa7042df58e3" providerId="AD" clId="Web-{A7D08CE3-EC62-4976-8083-EC072A77896F}" dt="2022-04-11T09:53:24.011" v="1778" actId="1076"/>
        <pc:sldMkLst>
          <pc:docMk/>
          <pc:sldMk cId="240186066" sldId="601"/>
        </pc:sldMkLst>
        <pc:spChg chg="mod">
          <ac:chgData name="Havranová Petra" userId="S::havranovap@crr.cz::2ca21413-4659-4271-81be-aa7042df58e3" providerId="AD" clId="Web-{A7D08CE3-EC62-4976-8083-EC072A77896F}" dt="2022-04-11T09:52:32.352" v="1774" actId="20577"/>
          <ac:spMkLst>
            <pc:docMk/>
            <pc:sldMk cId="240186066" sldId="601"/>
            <ac:spMk id="6" creationId="{37834CBA-17E3-4B72-9E14-F6F6BC098A9E}"/>
          </ac:spMkLst>
        </pc:spChg>
        <pc:picChg chg="add mod">
          <ac:chgData name="Havranová Petra" userId="S::havranovap@crr.cz::2ca21413-4659-4271-81be-aa7042df58e3" providerId="AD" clId="Web-{A7D08CE3-EC62-4976-8083-EC072A77896F}" dt="2022-04-11T09:53:17.511" v="1776" actId="1076"/>
          <ac:picMkLst>
            <pc:docMk/>
            <pc:sldMk cId="240186066" sldId="601"/>
            <ac:picMk id="2" creationId="{E40329FD-AEA8-058E-3B0E-B3B54BCB1BB0}"/>
          </ac:picMkLst>
        </pc:picChg>
        <pc:picChg chg="add mod">
          <ac:chgData name="Havranová Petra" userId="S::havranovap@crr.cz::2ca21413-4659-4271-81be-aa7042df58e3" providerId="AD" clId="Web-{A7D08CE3-EC62-4976-8083-EC072A77896F}" dt="2022-04-11T09:53:24.011" v="1778" actId="1076"/>
          <ac:picMkLst>
            <pc:docMk/>
            <pc:sldMk cId="240186066" sldId="601"/>
            <ac:picMk id="3" creationId="{5107F406-3CCF-0519-EDE2-7EC49466D246}"/>
          </ac:picMkLst>
        </pc:picChg>
      </pc:sldChg>
      <pc:sldChg chg="addSp modSp">
        <pc:chgData name="Havranová Petra" userId="S::havranovap@crr.cz::2ca21413-4659-4271-81be-aa7042df58e3" providerId="AD" clId="Web-{A7D08CE3-EC62-4976-8083-EC072A77896F}" dt="2022-04-11T10:21:19.858" v="2613" actId="20577"/>
        <pc:sldMkLst>
          <pc:docMk/>
          <pc:sldMk cId="2357689356" sldId="602"/>
        </pc:sldMkLst>
        <pc:spChg chg="mod">
          <ac:chgData name="Havranová Petra" userId="S::havranovap@crr.cz::2ca21413-4659-4271-81be-aa7042df58e3" providerId="AD" clId="Web-{A7D08CE3-EC62-4976-8083-EC072A77896F}" dt="2022-04-11T10:21:19.858" v="2613" actId="20577"/>
          <ac:spMkLst>
            <pc:docMk/>
            <pc:sldMk cId="2357689356" sldId="602"/>
            <ac:spMk id="6" creationId="{A6F38AB4-D951-4C53-B9C1-FA1B05691DED}"/>
          </ac:spMkLst>
        </pc:spChg>
        <pc:picChg chg="add mod">
          <ac:chgData name="Havranová Petra" userId="S::havranovap@crr.cz::2ca21413-4659-4271-81be-aa7042df58e3" providerId="AD" clId="Web-{A7D08CE3-EC62-4976-8083-EC072A77896F}" dt="2022-04-11T10:20:39.965" v="2610" actId="1076"/>
          <ac:picMkLst>
            <pc:docMk/>
            <pc:sldMk cId="2357689356" sldId="602"/>
            <ac:picMk id="2" creationId="{D4ECD4BB-05EC-7270-E462-4198EE2D4210}"/>
          </ac:picMkLst>
        </pc:picChg>
      </pc:sldChg>
      <pc:sldChg chg="addSp delSp modSp new mod modClrScheme chgLayout">
        <pc:chgData name="Havranová Petra" userId="S::havranovap@crr.cz::2ca21413-4659-4271-81be-aa7042df58e3" providerId="AD" clId="Web-{A7D08CE3-EC62-4976-8083-EC072A77896F}" dt="2022-04-11T10:14:08.505" v="2534" actId="20577"/>
        <pc:sldMkLst>
          <pc:docMk/>
          <pc:sldMk cId="1110798252" sldId="628"/>
        </pc:sldMkLst>
        <pc:spChg chg="mod ord">
          <ac:chgData name="Havranová Petra" userId="S::havranovap@crr.cz::2ca21413-4659-4271-81be-aa7042df58e3" providerId="AD" clId="Web-{A7D08CE3-EC62-4976-8083-EC072A77896F}" dt="2022-04-11T08:19:15.432" v="145"/>
          <ac:spMkLst>
            <pc:docMk/>
            <pc:sldMk cId="1110798252" sldId="628"/>
            <ac:spMk id="2" creationId="{E4314260-7F42-8890-8CB1-96AA2884D58D}"/>
          </ac:spMkLst>
        </pc:spChg>
        <pc:spChg chg="add">
          <ac:chgData name="Havranová Petra" userId="S::havranovap@crr.cz::2ca21413-4659-4271-81be-aa7042df58e3" providerId="AD" clId="Web-{A7D08CE3-EC62-4976-8083-EC072A77896F}" dt="2022-04-11T08:19:46.200" v="146"/>
          <ac:spMkLst>
            <pc:docMk/>
            <pc:sldMk cId="1110798252" sldId="628"/>
            <ac:spMk id="4" creationId="{EEA53E3C-4F23-AA56-1856-63C5304628DE}"/>
          </ac:spMkLst>
        </pc:spChg>
        <pc:spChg chg="add del">
          <ac:chgData name="Havranová Petra" userId="S::havranovap@crr.cz::2ca21413-4659-4271-81be-aa7042df58e3" providerId="AD" clId="Web-{A7D08CE3-EC62-4976-8083-EC072A77896F}" dt="2022-04-11T08:20:05.826" v="148"/>
          <ac:spMkLst>
            <pc:docMk/>
            <pc:sldMk cId="1110798252" sldId="628"/>
            <ac:spMk id="6" creationId="{2345D1B2-3F48-FA25-8859-48FF98D47E6C}"/>
          </ac:spMkLst>
        </pc:spChg>
        <pc:spChg chg="add mod">
          <ac:chgData name="Havranová Petra" userId="S::havranovap@crr.cz::2ca21413-4659-4271-81be-aa7042df58e3" providerId="AD" clId="Web-{A7D08CE3-EC62-4976-8083-EC072A77896F}" dt="2022-04-11T10:14:08.505" v="2534" actId="20577"/>
          <ac:spMkLst>
            <pc:docMk/>
            <pc:sldMk cId="1110798252" sldId="628"/>
            <ac:spMk id="8" creationId="{623BEBED-A3D0-872F-FF39-CD14D86E75EF}"/>
          </ac:spMkLst>
        </pc:spChg>
        <pc:picChg chg="add mod">
          <ac:chgData name="Havranová Petra" userId="S::havranovap@crr.cz::2ca21413-4659-4271-81be-aa7042df58e3" providerId="AD" clId="Web-{A7D08CE3-EC62-4976-8083-EC072A77896F}" dt="2022-04-11T08:43:49.661" v="676" actId="1076"/>
          <ac:picMkLst>
            <pc:docMk/>
            <pc:sldMk cId="1110798252" sldId="628"/>
            <ac:picMk id="10" creationId="{A677352F-5B5B-DE9B-FA72-0A49DB967457}"/>
          </ac:picMkLst>
        </pc:picChg>
      </pc:sldChg>
      <pc:sldChg chg="new del">
        <pc:chgData name="Havranová Petra" userId="S::havranovap@crr.cz::2ca21413-4659-4271-81be-aa7042df58e3" providerId="AD" clId="Web-{A7D08CE3-EC62-4976-8083-EC072A77896F}" dt="2022-04-11T06:43:21.776" v="1"/>
        <pc:sldMkLst>
          <pc:docMk/>
          <pc:sldMk cId="1732609743" sldId="628"/>
        </pc:sldMkLst>
      </pc:sldChg>
      <pc:sldChg chg="addSp delSp modSp new del mod modClrScheme chgLayout">
        <pc:chgData name="Havranová Petra" userId="S::havranovap@crr.cz::2ca21413-4659-4271-81be-aa7042df58e3" providerId="AD" clId="Web-{A7D08CE3-EC62-4976-8083-EC072A77896F}" dt="2022-04-11T06:55:27.234" v="93"/>
        <pc:sldMkLst>
          <pc:docMk/>
          <pc:sldMk cId="3091589131" sldId="628"/>
        </pc:sldMkLst>
        <pc:spChg chg="mod ord">
          <ac:chgData name="Havranová Petra" userId="S::havranovap@crr.cz::2ca21413-4659-4271-81be-aa7042df58e3" providerId="AD" clId="Web-{A7D08CE3-EC62-4976-8083-EC072A77896F}" dt="2022-04-11T06:47:32.799" v="25"/>
          <ac:spMkLst>
            <pc:docMk/>
            <pc:sldMk cId="3091589131" sldId="628"/>
            <ac:spMk id="2" creationId="{FC16EE9B-82F5-E6C3-F96E-A2A02F2064A3}"/>
          </ac:spMkLst>
        </pc:spChg>
        <pc:spChg chg="add del">
          <ac:chgData name="Havranová Petra" userId="S::havranovap@crr.cz::2ca21413-4659-4271-81be-aa7042df58e3" providerId="AD" clId="Web-{A7D08CE3-EC62-4976-8083-EC072A77896F}" dt="2022-04-11T06:45:16.217" v="9"/>
          <ac:spMkLst>
            <pc:docMk/>
            <pc:sldMk cId="3091589131" sldId="628"/>
            <ac:spMk id="3" creationId="{4EDB72CA-FA46-EFE9-25B2-1EA490C75E62}"/>
          </ac:spMkLst>
        </pc:spChg>
        <pc:spChg chg="add del mod">
          <ac:chgData name="Havranová Petra" userId="S::havranovap@crr.cz::2ca21413-4659-4271-81be-aa7042df58e3" providerId="AD" clId="Web-{A7D08CE3-EC62-4976-8083-EC072A77896F}" dt="2022-04-11T06:45:13.404" v="8"/>
          <ac:spMkLst>
            <pc:docMk/>
            <pc:sldMk cId="3091589131" sldId="628"/>
            <ac:spMk id="4" creationId="{B4B5F11E-0829-EC95-745E-58B50E1233F4}"/>
          </ac:spMkLst>
        </pc:spChg>
        <pc:spChg chg="add">
          <ac:chgData name="Havranová Petra" userId="S::havranovap@crr.cz::2ca21413-4659-4271-81be-aa7042df58e3" providerId="AD" clId="Web-{A7D08CE3-EC62-4976-8083-EC072A77896F}" dt="2022-04-11T06:46:14.015" v="10"/>
          <ac:spMkLst>
            <pc:docMk/>
            <pc:sldMk cId="3091589131" sldId="628"/>
            <ac:spMk id="6" creationId="{130E766E-06B1-B85C-170E-1AAB52101AD9}"/>
          </ac:spMkLst>
        </pc:spChg>
        <pc:spChg chg="add mod">
          <ac:chgData name="Havranová Petra" userId="S::havranovap@crr.cz::2ca21413-4659-4271-81be-aa7042df58e3" providerId="AD" clId="Web-{A7D08CE3-EC62-4976-8083-EC072A77896F}" dt="2022-04-11T06:52:17.432" v="61" actId="20577"/>
          <ac:spMkLst>
            <pc:docMk/>
            <pc:sldMk cId="3091589131" sldId="628"/>
            <ac:spMk id="7" creationId="{B7525536-3936-F8D2-D04F-03C15EF9509E}"/>
          </ac:spMkLst>
        </pc:spChg>
      </pc:sldChg>
      <pc:sldChg chg="addSp modSp new mod modClrScheme chgLayout">
        <pc:chgData name="Havranová Petra" userId="S::havranovap@crr.cz::2ca21413-4659-4271-81be-aa7042df58e3" providerId="AD" clId="Web-{A7D08CE3-EC62-4976-8083-EC072A77896F}" dt="2022-04-11T09:06:27.084" v="1244" actId="20577"/>
        <pc:sldMkLst>
          <pc:docMk/>
          <pc:sldMk cId="6952815" sldId="632"/>
        </pc:sldMkLst>
        <pc:spChg chg="mod ord">
          <ac:chgData name="Havranová Petra" userId="S::havranovap@crr.cz::2ca21413-4659-4271-81be-aa7042df58e3" providerId="AD" clId="Web-{A7D08CE3-EC62-4976-8083-EC072A77896F}" dt="2022-04-11T08:51:20.719" v="844"/>
          <ac:spMkLst>
            <pc:docMk/>
            <pc:sldMk cId="6952815" sldId="632"/>
            <ac:spMk id="2" creationId="{7B688DDB-75D9-8E99-257F-D3B07417C2EC}"/>
          </ac:spMkLst>
        </pc:spChg>
        <pc:spChg chg="add">
          <ac:chgData name="Havranová Petra" userId="S::havranovap@crr.cz::2ca21413-4659-4271-81be-aa7042df58e3" providerId="AD" clId="Web-{A7D08CE3-EC62-4976-8083-EC072A77896F}" dt="2022-04-11T08:51:32.282" v="845"/>
          <ac:spMkLst>
            <pc:docMk/>
            <pc:sldMk cId="6952815" sldId="632"/>
            <ac:spMk id="4" creationId="{24AD510A-66A7-EC17-1DB0-958602403653}"/>
          </ac:spMkLst>
        </pc:spChg>
        <pc:spChg chg="add mod">
          <ac:chgData name="Havranová Petra" userId="S::havranovap@crr.cz::2ca21413-4659-4271-81be-aa7042df58e3" providerId="AD" clId="Web-{A7D08CE3-EC62-4976-8083-EC072A77896F}" dt="2022-04-11T09:06:27.084" v="1244" actId="20577"/>
          <ac:spMkLst>
            <pc:docMk/>
            <pc:sldMk cId="6952815" sldId="632"/>
            <ac:spMk id="5" creationId="{48C0FB8C-0837-11FF-0946-CBC2BA6F5255}"/>
          </ac:spMkLst>
        </pc:spChg>
        <pc:picChg chg="add mod">
          <ac:chgData name="Havranová Petra" userId="S::havranovap@crr.cz::2ca21413-4659-4271-81be-aa7042df58e3" providerId="AD" clId="Web-{A7D08CE3-EC62-4976-8083-EC072A77896F}" dt="2022-04-11T08:52:38.833" v="852" actId="1076"/>
          <ac:picMkLst>
            <pc:docMk/>
            <pc:sldMk cId="6952815" sldId="632"/>
            <ac:picMk id="7" creationId="{919F9DBB-61A6-D765-6A9E-8766152BC050}"/>
          </ac:picMkLst>
        </pc:picChg>
        <pc:picChg chg="add mod">
          <ac:chgData name="Havranová Petra" userId="S::havranovap@crr.cz::2ca21413-4659-4271-81be-aa7042df58e3" providerId="AD" clId="Web-{A7D08CE3-EC62-4976-8083-EC072A77896F}" dt="2022-04-11T09:01:24.895" v="1152" actId="1076"/>
          <ac:picMkLst>
            <pc:docMk/>
            <pc:sldMk cId="6952815" sldId="632"/>
            <ac:picMk id="9" creationId="{BC248368-D84C-4C20-C2E7-A0271E738A54}"/>
          </ac:picMkLst>
        </pc:picChg>
      </pc:sldChg>
    </pc:docChg>
  </pc:docChgLst>
  <pc:docChgLst>
    <pc:chgData name="Fodorová Lenka" userId="S::fodoroval@crr.cz::39e717e5-22a9-4f51-8a90-3db1f3b54447" providerId="AD" clId="Web-{89B6060C-CE44-4D8A-B420-9851C924EF41}"/>
    <pc:docChg chg="addSld delSld modSld sldOrd">
      <pc:chgData name="Fodorová Lenka" userId="S::fodoroval@crr.cz::39e717e5-22a9-4f51-8a90-3db1f3b54447" providerId="AD" clId="Web-{89B6060C-CE44-4D8A-B420-9851C924EF41}" dt="2022-04-11T11:06:39.744" v="78" actId="20577"/>
      <pc:docMkLst>
        <pc:docMk/>
      </pc:docMkLst>
      <pc:sldChg chg="modSp del">
        <pc:chgData name="Fodorová Lenka" userId="S::fodoroval@crr.cz::39e717e5-22a9-4f51-8a90-3db1f3b54447" providerId="AD" clId="Web-{89B6060C-CE44-4D8A-B420-9851C924EF41}" dt="2022-04-11T11:01:23.578" v="6"/>
        <pc:sldMkLst>
          <pc:docMk/>
          <pc:sldMk cId="4127634419" sldId="629"/>
        </pc:sldMkLst>
        <pc:spChg chg="mod">
          <ac:chgData name="Fodorová Lenka" userId="S::fodoroval@crr.cz::39e717e5-22a9-4f51-8a90-3db1f3b54447" providerId="AD" clId="Web-{89B6060C-CE44-4D8A-B420-9851C924EF41}" dt="2022-04-11T11:01:17.235" v="5" actId="20577"/>
          <ac:spMkLst>
            <pc:docMk/>
            <pc:sldMk cId="4127634419" sldId="629"/>
            <ac:spMk id="6" creationId="{A4271470-0F65-43FD-8529-CAC7056CADAC}"/>
          </ac:spMkLst>
        </pc:spChg>
      </pc:sldChg>
      <pc:sldChg chg="addSp delSp modSp add ord">
        <pc:chgData name="Fodorová Lenka" userId="S::fodoroval@crr.cz::39e717e5-22a9-4f51-8a90-3db1f3b54447" providerId="AD" clId="Web-{89B6060C-CE44-4D8A-B420-9851C924EF41}" dt="2022-04-11T11:06:39.744" v="78" actId="20577"/>
        <pc:sldMkLst>
          <pc:docMk/>
          <pc:sldMk cId="3357346077" sldId="639"/>
        </pc:sldMkLst>
        <pc:spChg chg="add mod">
          <ac:chgData name="Fodorová Lenka" userId="S::fodoroval@crr.cz::39e717e5-22a9-4f51-8a90-3db1f3b54447" providerId="AD" clId="Web-{89B6060C-CE44-4D8A-B420-9851C924EF41}" dt="2022-04-11T11:06:39.744" v="78" actId="20577"/>
          <ac:spMkLst>
            <pc:docMk/>
            <pc:sldMk cId="3357346077" sldId="639"/>
            <ac:spMk id="2" creationId="{8C8B5336-7DB2-CADE-5687-EDCAFB962A0F}"/>
          </ac:spMkLst>
        </pc:spChg>
        <pc:spChg chg="del mod">
          <ac:chgData name="Fodorová Lenka" userId="S::fodoroval@crr.cz::39e717e5-22a9-4f51-8a90-3db1f3b54447" providerId="AD" clId="Web-{89B6060C-CE44-4D8A-B420-9851C924EF41}" dt="2022-04-11T11:03:25.019" v="10"/>
          <ac:spMkLst>
            <pc:docMk/>
            <pc:sldMk cId="3357346077" sldId="639"/>
            <ac:spMk id="6" creationId="{A4271470-0F65-43FD-8529-CAC7056CADAC}"/>
          </ac:spMkLst>
        </pc:spChg>
        <pc:spChg chg="mod">
          <ac:chgData name="Fodorová Lenka" userId="S::fodoroval@crr.cz::39e717e5-22a9-4f51-8a90-3db1f3b54447" providerId="AD" clId="Web-{89B6060C-CE44-4D8A-B420-9851C924EF41}" dt="2022-04-11T11:06:36.259" v="77" actId="20577"/>
          <ac:spMkLst>
            <pc:docMk/>
            <pc:sldMk cId="3357346077" sldId="639"/>
            <ac:spMk id="8" creationId="{2A731A28-706E-49C2-9C6A-EEB9391101D7}"/>
          </ac:spMkLst>
        </pc:spChg>
      </pc:sldChg>
    </pc:docChg>
  </pc:docChgLst>
  <pc:docChgLst>
    <pc:chgData name="Machačná Aneta" userId="S::machacnaa@crr.cz::2d634482-c9b6-4ab7-b53d-3e893ad1c57e" providerId="AD" clId="Web-{1BE275C0-59C9-48C7-8BF0-809E4C1E8C92}"/>
    <pc:docChg chg="modSld">
      <pc:chgData name="Machačná Aneta" userId="S::machacnaa@crr.cz::2d634482-c9b6-4ab7-b53d-3e893ad1c57e" providerId="AD" clId="Web-{1BE275C0-59C9-48C7-8BF0-809E4C1E8C92}" dt="2022-04-13T10:28:52.555" v="1" actId="20577"/>
      <pc:docMkLst>
        <pc:docMk/>
      </pc:docMkLst>
      <pc:sldChg chg="modSp">
        <pc:chgData name="Machačná Aneta" userId="S::machacnaa@crr.cz::2d634482-c9b6-4ab7-b53d-3e893ad1c57e" providerId="AD" clId="Web-{1BE275C0-59C9-48C7-8BF0-809E4C1E8C92}" dt="2022-04-13T10:28:52.555" v="1" actId="20577"/>
        <pc:sldMkLst>
          <pc:docMk/>
          <pc:sldMk cId="2594716029" sldId="588"/>
        </pc:sldMkLst>
        <pc:spChg chg="mod">
          <ac:chgData name="Machačná Aneta" userId="S::machacnaa@crr.cz::2d634482-c9b6-4ab7-b53d-3e893ad1c57e" providerId="AD" clId="Web-{1BE275C0-59C9-48C7-8BF0-809E4C1E8C92}" dt="2022-04-13T10:28:52.555" v="1" actId="20577"/>
          <ac:spMkLst>
            <pc:docMk/>
            <pc:sldMk cId="2594716029" sldId="588"/>
            <ac:spMk id="6" creationId="{C3746116-0D35-4B73-86DA-4EFE1D7E60C3}"/>
          </ac:spMkLst>
        </pc:spChg>
      </pc:sldChg>
    </pc:docChg>
  </pc:docChgLst>
  <pc:docChgLst>
    <pc:chgData name="Havranová Petra" userId="S::havranovap@crr.cz::2ca21413-4659-4271-81be-aa7042df58e3" providerId="AD" clId="Web-{0338FE85-CECB-4AC8-AE03-C4A9A6FB6BF0}"/>
    <pc:docChg chg="addSld delSld modSld">
      <pc:chgData name="Havranová Petra" userId="S::havranovap@crr.cz::2ca21413-4659-4271-81be-aa7042df58e3" providerId="AD" clId="Web-{0338FE85-CECB-4AC8-AE03-C4A9A6FB6BF0}" dt="2022-04-13T07:46:18.863" v="373" actId="1076"/>
      <pc:docMkLst>
        <pc:docMk/>
      </pc:docMkLst>
      <pc:sldChg chg="del">
        <pc:chgData name="Havranová Petra" userId="S::havranovap@crr.cz::2ca21413-4659-4271-81be-aa7042df58e3" providerId="AD" clId="Web-{0338FE85-CECB-4AC8-AE03-C4A9A6FB6BF0}" dt="2022-04-13T06:46:45.577" v="19"/>
        <pc:sldMkLst>
          <pc:docMk/>
          <pc:sldMk cId="2995455361" sldId="517"/>
        </pc:sldMkLst>
      </pc:sldChg>
      <pc:sldChg chg="addSp delSp modSp">
        <pc:chgData name="Havranová Petra" userId="S::havranovap@crr.cz::2ca21413-4659-4271-81be-aa7042df58e3" providerId="AD" clId="Web-{0338FE85-CECB-4AC8-AE03-C4A9A6FB6BF0}" dt="2022-04-13T07:45:19.408" v="368"/>
        <pc:sldMkLst>
          <pc:docMk/>
          <pc:sldMk cId="2985744157" sldId="591"/>
        </pc:sldMkLst>
        <pc:spChg chg="add del mod">
          <ac:chgData name="Havranová Petra" userId="S::havranovap@crr.cz::2ca21413-4659-4271-81be-aa7042df58e3" providerId="AD" clId="Web-{0338FE85-CECB-4AC8-AE03-C4A9A6FB6BF0}" dt="2022-04-13T07:44:18.297" v="364"/>
          <ac:spMkLst>
            <pc:docMk/>
            <pc:sldMk cId="2985744157" sldId="591"/>
            <ac:spMk id="5" creationId="{FB91EE52-F428-494C-8BC1-2AD4AFF478C7}"/>
          </ac:spMkLst>
        </pc:spChg>
        <pc:spChg chg="mod">
          <ac:chgData name="Havranová Petra" userId="S::havranovap@crr.cz::2ca21413-4659-4271-81be-aa7042df58e3" providerId="AD" clId="Web-{0338FE85-CECB-4AC8-AE03-C4A9A6FB6BF0}" dt="2022-04-13T07:43:37" v="359" actId="1076"/>
          <ac:spMkLst>
            <pc:docMk/>
            <pc:sldMk cId="2985744157" sldId="591"/>
            <ac:spMk id="6" creationId="{F69448F7-F04F-401E-8DB0-554FC8BA3E15}"/>
          </ac:spMkLst>
        </pc:spChg>
        <pc:picChg chg="mod">
          <ac:chgData name="Havranová Petra" userId="S::havranovap@crr.cz::2ca21413-4659-4271-81be-aa7042df58e3" providerId="AD" clId="Web-{0338FE85-CECB-4AC8-AE03-C4A9A6FB6BF0}" dt="2022-04-13T07:43:41.422" v="360" actId="1076"/>
          <ac:picMkLst>
            <pc:docMk/>
            <pc:sldMk cId="2985744157" sldId="591"/>
            <ac:picMk id="2" creationId="{03B0D30E-49AD-AC8D-BA3D-399123532D8C}"/>
          </ac:picMkLst>
        </pc:picChg>
        <pc:picChg chg="del">
          <ac:chgData name="Havranová Petra" userId="S::havranovap@crr.cz::2ca21413-4659-4271-81be-aa7042df58e3" providerId="AD" clId="Web-{0338FE85-CECB-4AC8-AE03-C4A9A6FB6BF0}" dt="2022-04-13T07:45:18.862" v="366"/>
          <ac:picMkLst>
            <pc:docMk/>
            <pc:sldMk cId="2985744157" sldId="591"/>
            <ac:picMk id="3" creationId="{AA68045C-DDF3-D494-854E-11F23891E6CF}"/>
          </ac:picMkLst>
        </pc:picChg>
        <pc:picChg chg="add del">
          <ac:chgData name="Havranová Petra" userId="S::havranovap@crr.cz::2ca21413-4659-4271-81be-aa7042df58e3" providerId="AD" clId="Web-{0338FE85-CECB-4AC8-AE03-C4A9A6FB6BF0}" dt="2022-04-13T07:45:19.408" v="368"/>
          <ac:picMkLst>
            <pc:docMk/>
            <pc:sldMk cId="2985744157" sldId="591"/>
            <ac:picMk id="9" creationId="{78907350-3E17-1BC7-1713-8719DA615E0B}"/>
          </ac:picMkLst>
        </pc:picChg>
      </pc:sldChg>
      <pc:sldChg chg="modSp">
        <pc:chgData name="Havranová Petra" userId="S::havranovap@crr.cz::2ca21413-4659-4271-81be-aa7042df58e3" providerId="AD" clId="Web-{0338FE85-CECB-4AC8-AE03-C4A9A6FB6BF0}" dt="2022-04-13T06:46:13.561" v="14" actId="20577"/>
        <pc:sldMkLst>
          <pc:docMk/>
          <pc:sldMk cId="1308312988" sldId="592"/>
        </pc:sldMkLst>
        <pc:spChg chg="mod">
          <ac:chgData name="Havranová Petra" userId="S::havranovap@crr.cz::2ca21413-4659-4271-81be-aa7042df58e3" providerId="AD" clId="Web-{0338FE85-CECB-4AC8-AE03-C4A9A6FB6BF0}" dt="2022-04-13T06:46:13.561" v="14" actId="20577"/>
          <ac:spMkLst>
            <pc:docMk/>
            <pc:sldMk cId="1308312988" sldId="592"/>
            <ac:spMk id="8" creationId="{4E93FAE1-A0C3-4ED9-9EA4-E1FB061B147E}"/>
          </ac:spMkLst>
        </pc:spChg>
        <pc:picChg chg="mod">
          <ac:chgData name="Havranová Petra" userId="S::havranovap@crr.cz::2ca21413-4659-4271-81be-aa7042df58e3" providerId="AD" clId="Web-{0338FE85-CECB-4AC8-AE03-C4A9A6FB6BF0}" dt="2022-04-13T06:46:00.514" v="9" actId="1076"/>
          <ac:picMkLst>
            <pc:docMk/>
            <pc:sldMk cId="1308312988" sldId="592"/>
            <ac:picMk id="7" creationId="{F0E5AE23-C347-BF31-5108-9E12ACA07905}"/>
          </ac:picMkLst>
        </pc:picChg>
      </pc:sldChg>
      <pc:sldChg chg="addSp modSp new mod modClrScheme chgLayout">
        <pc:chgData name="Havranová Petra" userId="S::havranovap@crr.cz::2ca21413-4659-4271-81be-aa7042df58e3" providerId="AD" clId="Web-{0338FE85-CECB-4AC8-AE03-C4A9A6FB6BF0}" dt="2022-04-13T07:46:18.863" v="373" actId="1076"/>
        <pc:sldMkLst>
          <pc:docMk/>
          <pc:sldMk cId="2607761598" sldId="640"/>
        </pc:sldMkLst>
        <pc:spChg chg="mod ord">
          <ac:chgData name="Havranová Petra" userId="S::havranovap@crr.cz::2ca21413-4659-4271-81be-aa7042df58e3" providerId="AD" clId="Web-{0338FE85-CECB-4AC8-AE03-C4A9A6FB6BF0}" dt="2022-04-13T07:45:27.034" v="369"/>
          <ac:spMkLst>
            <pc:docMk/>
            <pc:sldMk cId="2607761598" sldId="640"/>
            <ac:spMk id="2" creationId="{C22F8ECB-7074-B855-97E8-E05AED8C623C}"/>
          </ac:spMkLst>
        </pc:spChg>
        <pc:spChg chg="add">
          <ac:chgData name="Havranová Petra" userId="S::havranovap@crr.cz::2ca21413-4659-4271-81be-aa7042df58e3" providerId="AD" clId="Web-{0338FE85-CECB-4AC8-AE03-C4A9A6FB6BF0}" dt="2022-04-13T07:45:40.128" v="370"/>
          <ac:spMkLst>
            <pc:docMk/>
            <pc:sldMk cId="2607761598" sldId="640"/>
            <ac:spMk id="3" creationId="{010ACE96-DE7E-70EE-D377-978E1137A4ED}"/>
          </ac:spMkLst>
        </pc:spChg>
        <pc:spChg chg="add">
          <ac:chgData name="Havranová Petra" userId="S::havranovap@crr.cz::2ca21413-4659-4271-81be-aa7042df58e3" providerId="AD" clId="Web-{0338FE85-CECB-4AC8-AE03-C4A9A6FB6BF0}" dt="2022-04-13T07:45:55.784" v="371"/>
          <ac:spMkLst>
            <pc:docMk/>
            <pc:sldMk cId="2607761598" sldId="640"/>
            <ac:spMk id="5" creationId="{5B7CE157-F818-CA09-1B2F-C8D89D87FD23}"/>
          </ac:spMkLst>
        </pc:spChg>
        <pc:picChg chg="add mod">
          <ac:chgData name="Havranová Petra" userId="S::havranovap@crr.cz::2ca21413-4659-4271-81be-aa7042df58e3" providerId="AD" clId="Web-{0338FE85-CECB-4AC8-AE03-C4A9A6FB6BF0}" dt="2022-04-13T07:46:18.863" v="373" actId="1076"/>
          <ac:picMkLst>
            <pc:docMk/>
            <pc:sldMk cId="2607761598" sldId="640"/>
            <ac:picMk id="7" creationId="{860631A5-678E-3125-684F-8AA769F13730}"/>
          </ac:picMkLst>
        </pc:picChg>
      </pc:sldChg>
    </pc:docChg>
  </pc:docChgLst>
  <pc:docChgLst>
    <pc:chgData name="Macková Lenka" userId="S::mackoval@crr.cz::1e84f3f6-9166-4ff0-b80e-ca63bd8ce863" providerId="AD" clId="Web-{774F9788-BF2E-47BB-B724-0E1BD4AB0F60}"/>
    <pc:docChg chg="modSld">
      <pc:chgData name="Macková Lenka" userId="S::mackoval@crr.cz::1e84f3f6-9166-4ff0-b80e-ca63bd8ce863" providerId="AD" clId="Web-{774F9788-BF2E-47BB-B724-0E1BD4AB0F60}" dt="2022-04-11T09:20:14.053" v="39" actId="20577"/>
      <pc:docMkLst>
        <pc:docMk/>
      </pc:docMkLst>
      <pc:sldChg chg="modSp">
        <pc:chgData name="Macková Lenka" userId="S::mackoval@crr.cz::1e84f3f6-9166-4ff0-b80e-ca63bd8ce863" providerId="AD" clId="Web-{774F9788-BF2E-47BB-B724-0E1BD4AB0F60}" dt="2022-04-11T09:17:14.174" v="13" actId="20577"/>
        <pc:sldMkLst>
          <pc:docMk/>
          <pc:sldMk cId="4210351924" sldId="584"/>
        </pc:sldMkLst>
        <pc:spChg chg="mod">
          <ac:chgData name="Macková Lenka" userId="S::mackoval@crr.cz::1e84f3f6-9166-4ff0-b80e-ca63bd8ce863" providerId="AD" clId="Web-{774F9788-BF2E-47BB-B724-0E1BD4AB0F60}" dt="2022-04-11T09:17:14.174" v="13" actId="20577"/>
          <ac:spMkLst>
            <pc:docMk/>
            <pc:sldMk cId="4210351924" sldId="584"/>
            <ac:spMk id="7" creationId="{65C60473-6D8C-464B-9745-3FB73D6BEA84}"/>
          </ac:spMkLst>
        </pc:spChg>
      </pc:sldChg>
      <pc:sldChg chg="modSp">
        <pc:chgData name="Macková Lenka" userId="S::mackoval@crr.cz::1e84f3f6-9166-4ff0-b80e-ca63bd8ce863" providerId="AD" clId="Web-{774F9788-BF2E-47BB-B724-0E1BD4AB0F60}" dt="2022-04-11T09:20:14.053" v="39" actId="20577"/>
        <pc:sldMkLst>
          <pc:docMk/>
          <pc:sldMk cId="2790146417" sldId="622"/>
        </pc:sldMkLst>
        <pc:spChg chg="mod">
          <ac:chgData name="Macková Lenka" userId="S::mackoval@crr.cz::1e84f3f6-9166-4ff0-b80e-ca63bd8ce863" providerId="AD" clId="Web-{774F9788-BF2E-47BB-B724-0E1BD4AB0F60}" dt="2022-04-11T09:20:14.053" v="39" actId="20577"/>
          <ac:spMkLst>
            <pc:docMk/>
            <pc:sldMk cId="2790146417" sldId="622"/>
            <ac:spMk id="7" creationId="{65C60473-6D8C-464B-9745-3FB73D6BEA84}"/>
          </ac:spMkLst>
        </pc:spChg>
      </pc:sldChg>
    </pc:docChg>
  </pc:docChgLst>
  <pc:docChgLst>
    <pc:chgData name="Fodorová Lenka" userId="S::fodoroval@crr.cz::39e717e5-22a9-4f51-8a90-3db1f3b54447" providerId="AD" clId="Web-{20348CF4-F3DE-44A0-A970-49A801C1D70F}"/>
    <pc:docChg chg="modSld">
      <pc:chgData name="Fodorová Lenka" userId="S::fodoroval@crr.cz::39e717e5-22a9-4f51-8a90-3db1f3b54447" providerId="AD" clId="Web-{20348CF4-F3DE-44A0-A970-49A801C1D70F}" dt="2022-04-13T12:07:02.746" v="22" actId="1076"/>
      <pc:docMkLst>
        <pc:docMk/>
      </pc:docMkLst>
      <pc:sldChg chg="modSp">
        <pc:chgData name="Fodorová Lenka" userId="S::fodoroval@crr.cz::39e717e5-22a9-4f51-8a90-3db1f3b54447" providerId="AD" clId="Web-{20348CF4-F3DE-44A0-A970-49A801C1D70F}" dt="2022-04-13T12:04:00.835" v="4" actId="20577"/>
        <pc:sldMkLst>
          <pc:docMk/>
          <pc:sldMk cId="533533418" sldId="525"/>
        </pc:sldMkLst>
        <pc:spChg chg="mod">
          <ac:chgData name="Fodorová Lenka" userId="S::fodoroval@crr.cz::39e717e5-22a9-4f51-8a90-3db1f3b54447" providerId="AD" clId="Web-{20348CF4-F3DE-44A0-A970-49A801C1D70F}" dt="2022-04-13T12:04:00.835" v="4" actId="20577"/>
          <ac:spMkLst>
            <pc:docMk/>
            <pc:sldMk cId="533533418" sldId="525"/>
            <ac:spMk id="7" creationId="{65C60473-6D8C-464B-9745-3FB73D6BEA84}"/>
          </ac:spMkLst>
        </pc:spChg>
      </pc:sldChg>
      <pc:sldChg chg="modSp">
        <pc:chgData name="Fodorová Lenka" userId="S::fodoroval@crr.cz::39e717e5-22a9-4f51-8a90-3db1f3b54447" providerId="AD" clId="Web-{20348CF4-F3DE-44A0-A970-49A801C1D70F}" dt="2022-04-13T12:06:14.885" v="15" actId="20577"/>
        <pc:sldMkLst>
          <pc:docMk/>
          <pc:sldMk cId="1672413192" sldId="634"/>
        </pc:sldMkLst>
        <pc:spChg chg="mod">
          <ac:chgData name="Fodorová Lenka" userId="S::fodoroval@crr.cz::39e717e5-22a9-4f51-8a90-3db1f3b54447" providerId="AD" clId="Web-{20348CF4-F3DE-44A0-A970-49A801C1D70F}" dt="2022-04-13T12:06:14.885" v="15" actId="20577"/>
          <ac:spMkLst>
            <pc:docMk/>
            <pc:sldMk cId="1672413192" sldId="634"/>
            <ac:spMk id="6" creationId="{8E26E8EF-0941-4385-BDC0-CE2EB726D4D7}"/>
          </ac:spMkLst>
        </pc:spChg>
      </pc:sldChg>
      <pc:sldChg chg="modSp">
        <pc:chgData name="Fodorová Lenka" userId="S::fodoroval@crr.cz::39e717e5-22a9-4f51-8a90-3db1f3b54447" providerId="AD" clId="Web-{20348CF4-F3DE-44A0-A970-49A801C1D70F}" dt="2022-04-13T12:06:04.260" v="12" actId="20577"/>
        <pc:sldMkLst>
          <pc:docMk/>
          <pc:sldMk cId="1333347377" sldId="635"/>
        </pc:sldMkLst>
        <pc:spChg chg="mod">
          <ac:chgData name="Fodorová Lenka" userId="S::fodoroval@crr.cz::39e717e5-22a9-4f51-8a90-3db1f3b54447" providerId="AD" clId="Web-{20348CF4-F3DE-44A0-A970-49A801C1D70F}" dt="2022-04-13T12:06:04.260" v="12" actId="20577"/>
          <ac:spMkLst>
            <pc:docMk/>
            <pc:sldMk cId="1333347377" sldId="635"/>
            <ac:spMk id="6" creationId="{A6F38AB4-D951-4C53-B9C1-FA1B05691DED}"/>
          </ac:spMkLst>
        </pc:spChg>
      </pc:sldChg>
      <pc:sldChg chg="modSp">
        <pc:chgData name="Fodorová Lenka" userId="S::fodoroval@crr.cz::39e717e5-22a9-4f51-8a90-3db1f3b54447" providerId="AD" clId="Web-{20348CF4-F3DE-44A0-A970-49A801C1D70F}" dt="2022-04-13T12:05:41.291" v="9" actId="20577"/>
        <pc:sldMkLst>
          <pc:docMk/>
          <pc:sldMk cId="3132264373" sldId="637"/>
        </pc:sldMkLst>
        <pc:spChg chg="mod">
          <ac:chgData name="Fodorová Lenka" userId="S::fodoroval@crr.cz::39e717e5-22a9-4f51-8a90-3db1f3b54447" providerId="AD" clId="Web-{20348CF4-F3DE-44A0-A970-49A801C1D70F}" dt="2022-04-13T12:05:41.291" v="9" actId="20577"/>
          <ac:spMkLst>
            <pc:docMk/>
            <pc:sldMk cId="3132264373" sldId="637"/>
            <ac:spMk id="6" creationId="{CDA8637F-3EDC-433B-B698-92C8A1C6AA59}"/>
          </ac:spMkLst>
        </pc:spChg>
      </pc:sldChg>
      <pc:sldChg chg="modSp">
        <pc:chgData name="Fodorová Lenka" userId="S::fodoroval@crr.cz::39e717e5-22a9-4f51-8a90-3db1f3b54447" providerId="AD" clId="Web-{20348CF4-F3DE-44A0-A970-49A801C1D70F}" dt="2022-04-13T12:07:02.746" v="22" actId="1076"/>
        <pc:sldMkLst>
          <pc:docMk/>
          <pc:sldMk cId="2971076086" sldId="638"/>
        </pc:sldMkLst>
        <pc:spChg chg="mod">
          <ac:chgData name="Fodorová Lenka" userId="S::fodoroval@crr.cz::39e717e5-22a9-4f51-8a90-3db1f3b54447" providerId="AD" clId="Web-{20348CF4-F3DE-44A0-A970-49A801C1D70F}" dt="2022-04-13T12:06:58.667" v="21" actId="1076"/>
          <ac:spMkLst>
            <pc:docMk/>
            <pc:sldMk cId="2971076086" sldId="638"/>
            <ac:spMk id="6" creationId="{13292223-B433-4636-8FB8-24E1D3B7DF69}"/>
          </ac:spMkLst>
        </pc:spChg>
        <pc:picChg chg="mod">
          <ac:chgData name="Fodorová Lenka" userId="S::fodoroval@crr.cz::39e717e5-22a9-4f51-8a90-3db1f3b54447" providerId="AD" clId="Web-{20348CF4-F3DE-44A0-A970-49A801C1D70F}" dt="2022-04-13T12:07:02.746" v="22" actId="1076"/>
          <ac:picMkLst>
            <pc:docMk/>
            <pc:sldMk cId="2971076086" sldId="638"/>
            <ac:picMk id="2" creationId="{1EFE1754-296F-48F8-D7E5-1C0292ED5697}"/>
          </ac:picMkLst>
        </pc:picChg>
      </pc:sldChg>
    </pc:docChg>
  </pc:docChgLst>
  <pc:docChgLst>
    <pc:chgData name="Fodorová Lenka" userId="S::fodoroval@crr.cz::39e717e5-22a9-4f51-8a90-3db1f3b54447" providerId="AD" clId="Web-{4A3FE402-A7C5-46B8-9CFA-8CF23ED3F178}"/>
    <pc:docChg chg="addSld delSld modSld">
      <pc:chgData name="Fodorová Lenka" userId="S::fodoroval@crr.cz::39e717e5-22a9-4f51-8a90-3db1f3b54447" providerId="AD" clId="Web-{4A3FE402-A7C5-46B8-9CFA-8CF23ED3F178}" dt="2022-04-11T10:39:33.843" v="59" actId="1076"/>
      <pc:docMkLst>
        <pc:docMk/>
      </pc:docMkLst>
      <pc:sldChg chg="del">
        <pc:chgData name="Fodorová Lenka" userId="S::fodoroval@crr.cz::39e717e5-22a9-4f51-8a90-3db1f3b54447" providerId="AD" clId="Web-{4A3FE402-A7C5-46B8-9CFA-8CF23ED3F178}" dt="2022-04-11T10:35:41.812" v="1"/>
        <pc:sldMkLst>
          <pc:docMk/>
          <pc:sldMk cId="559553455" sldId="549"/>
        </pc:sldMkLst>
      </pc:sldChg>
      <pc:sldChg chg="modSp">
        <pc:chgData name="Fodorová Lenka" userId="S::fodoroval@crr.cz::39e717e5-22a9-4f51-8a90-3db1f3b54447" providerId="AD" clId="Web-{4A3FE402-A7C5-46B8-9CFA-8CF23ED3F178}" dt="2022-04-11T10:33:30.943" v="0" actId="1076"/>
        <pc:sldMkLst>
          <pc:docMk/>
          <pc:sldMk cId="3806365718" sldId="561"/>
        </pc:sldMkLst>
        <pc:spChg chg="mod">
          <ac:chgData name="Fodorová Lenka" userId="S::fodoroval@crr.cz::39e717e5-22a9-4f51-8a90-3db1f3b54447" providerId="AD" clId="Web-{4A3FE402-A7C5-46B8-9CFA-8CF23ED3F178}" dt="2022-04-11T10:33:30.943" v="0" actId="1076"/>
          <ac:spMkLst>
            <pc:docMk/>
            <pc:sldMk cId="3806365718" sldId="561"/>
            <ac:spMk id="7" creationId="{65C60473-6D8C-464B-9745-3FB73D6BEA84}"/>
          </ac:spMkLst>
        </pc:spChg>
      </pc:sldChg>
      <pc:sldChg chg="del">
        <pc:chgData name="Fodorová Lenka" userId="S::fodoroval@crr.cz::39e717e5-22a9-4f51-8a90-3db1f3b54447" providerId="AD" clId="Web-{4A3FE402-A7C5-46B8-9CFA-8CF23ED3F178}" dt="2022-04-11T10:35:41.812" v="5"/>
        <pc:sldMkLst>
          <pc:docMk/>
          <pc:sldMk cId="1681705277" sldId="599"/>
        </pc:sldMkLst>
      </pc:sldChg>
      <pc:sldChg chg="del">
        <pc:chgData name="Fodorová Lenka" userId="S::fodoroval@crr.cz::39e717e5-22a9-4f51-8a90-3db1f3b54447" providerId="AD" clId="Web-{4A3FE402-A7C5-46B8-9CFA-8CF23ED3F178}" dt="2022-04-11T10:35:41.812" v="4"/>
        <pc:sldMkLst>
          <pc:docMk/>
          <pc:sldMk cId="3063596842" sldId="600"/>
        </pc:sldMkLst>
      </pc:sldChg>
      <pc:sldChg chg="del">
        <pc:chgData name="Fodorová Lenka" userId="S::fodoroval@crr.cz::39e717e5-22a9-4f51-8a90-3db1f3b54447" providerId="AD" clId="Web-{4A3FE402-A7C5-46B8-9CFA-8CF23ED3F178}" dt="2022-04-11T10:35:41.812" v="3"/>
        <pc:sldMkLst>
          <pc:docMk/>
          <pc:sldMk cId="240186066" sldId="601"/>
        </pc:sldMkLst>
      </pc:sldChg>
      <pc:sldChg chg="del">
        <pc:chgData name="Fodorová Lenka" userId="S::fodoroval@crr.cz::39e717e5-22a9-4f51-8a90-3db1f3b54447" providerId="AD" clId="Web-{4A3FE402-A7C5-46B8-9CFA-8CF23ED3F178}" dt="2022-04-11T10:35:41.812" v="2"/>
        <pc:sldMkLst>
          <pc:docMk/>
          <pc:sldMk cId="2357689356" sldId="602"/>
        </pc:sldMkLst>
      </pc:sldChg>
      <pc:sldChg chg="addSp delSp modSp add">
        <pc:chgData name="Fodorová Lenka" userId="S::fodoroval@crr.cz::39e717e5-22a9-4f51-8a90-3db1f3b54447" providerId="AD" clId="Web-{4A3FE402-A7C5-46B8-9CFA-8CF23ED3F178}" dt="2022-04-11T10:39:33.843" v="59" actId="1076"/>
        <pc:sldMkLst>
          <pc:docMk/>
          <pc:sldMk cId="1672413192" sldId="634"/>
        </pc:sldMkLst>
        <pc:spChg chg="add">
          <ac:chgData name="Fodorová Lenka" userId="S::fodoroval@crr.cz::39e717e5-22a9-4f51-8a90-3db1f3b54447" providerId="AD" clId="Web-{4A3FE402-A7C5-46B8-9CFA-8CF23ED3F178}" dt="2022-04-11T10:38:49.840" v="52"/>
          <ac:spMkLst>
            <pc:docMk/>
            <pc:sldMk cId="1672413192" sldId="634"/>
            <ac:spMk id="3" creationId="{DD055747-6148-6D16-DF9F-FD263F0CACAF}"/>
          </ac:spMkLst>
        </pc:spChg>
        <pc:spChg chg="del">
          <ac:chgData name="Fodorová Lenka" userId="S::fodoroval@crr.cz::39e717e5-22a9-4f51-8a90-3db1f3b54447" providerId="AD" clId="Web-{4A3FE402-A7C5-46B8-9CFA-8CF23ED3F178}" dt="2022-04-11T10:38:48.918" v="51"/>
          <ac:spMkLst>
            <pc:docMk/>
            <pc:sldMk cId="1672413192" sldId="634"/>
            <ac:spMk id="4" creationId="{739ACCA1-4B26-414E-A3FA-91481942CFD4}"/>
          </ac:spMkLst>
        </pc:spChg>
        <pc:spChg chg="mod">
          <ac:chgData name="Fodorová Lenka" userId="S::fodoroval@crr.cz::39e717e5-22a9-4f51-8a90-3db1f3b54447" providerId="AD" clId="Web-{4A3FE402-A7C5-46B8-9CFA-8CF23ED3F178}" dt="2022-04-11T10:39:28.780" v="58" actId="1076"/>
          <ac:spMkLst>
            <pc:docMk/>
            <pc:sldMk cId="1672413192" sldId="634"/>
            <ac:spMk id="6" creationId="{8E26E8EF-0941-4385-BDC0-CE2EB726D4D7}"/>
          </ac:spMkLst>
        </pc:spChg>
        <pc:picChg chg="mod">
          <ac:chgData name="Fodorová Lenka" userId="S::fodoroval@crr.cz::39e717e5-22a9-4f51-8a90-3db1f3b54447" providerId="AD" clId="Web-{4A3FE402-A7C5-46B8-9CFA-8CF23ED3F178}" dt="2022-04-11T10:39:33.843" v="59" actId="1076"/>
          <ac:picMkLst>
            <pc:docMk/>
            <pc:sldMk cId="1672413192" sldId="634"/>
            <ac:picMk id="2" creationId="{57DC2D92-247E-6FE9-5659-ECCE870FE347}"/>
          </ac:picMkLst>
        </pc:picChg>
      </pc:sldChg>
      <pc:sldChg chg="addSp delSp modSp add">
        <pc:chgData name="Fodorová Lenka" userId="S::fodoroval@crr.cz::39e717e5-22a9-4f51-8a90-3db1f3b54447" providerId="AD" clId="Web-{4A3FE402-A7C5-46B8-9CFA-8CF23ED3F178}" dt="2022-04-11T10:38:34.026" v="50" actId="1076"/>
        <pc:sldMkLst>
          <pc:docMk/>
          <pc:sldMk cId="1333347377" sldId="635"/>
        </pc:sldMkLst>
        <pc:spChg chg="add">
          <ac:chgData name="Fodorová Lenka" userId="S::fodoroval@crr.cz::39e717e5-22a9-4f51-8a90-3db1f3b54447" providerId="AD" clId="Web-{4A3FE402-A7C5-46B8-9CFA-8CF23ED3F178}" dt="2022-04-11T10:38:19.869" v="48"/>
          <ac:spMkLst>
            <pc:docMk/>
            <pc:sldMk cId="1333347377" sldId="635"/>
            <ac:spMk id="3" creationId="{FE0C8A5A-5BA8-753B-37A5-4BB5AA36EC77}"/>
          </ac:spMkLst>
        </pc:spChg>
        <pc:spChg chg="del">
          <ac:chgData name="Fodorová Lenka" userId="S::fodoroval@crr.cz::39e717e5-22a9-4f51-8a90-3db1f3b54447" providerId="AD" clId="Web-{4A3FE402-A7C5-46B8-9CFA-8CF23ED3F178}" dt="2022-04-11T10:38:19.338" v="47"/>
          <ac:spMkLst>
            <pc:docMk/>
            <pc:sldMk cId="1333347377" sldId="635"/>
            <ac:spMk id="4" creationId="{45F78548-5361-4BD4-AE34-CBBB243A7216}"/>
          </ac:spMkLst>
        </pc:spChg>
        <pc:spChg chg="mod">
          <ac:chgData name="Fodorová Lenka" userId="S::fodoroval@crr.cz::39e717e5-22a9-4f51-8a90-3db1f3b54447" providerId="AD" clId="Web-{4A3FE402-A7C5-46B8-9CFA-8CF23ED3F178}" dt="2022-04-11T10:38:24.885" v="49" actId="1076"/>
          <ac:spMkLst>
            <pc:docMk/>
            <pc:sldMk cId="1333347377" sldId="635"/>
            <ac:spMk id="6" creationId="{A6F38AB4-D951-4C53-B9C1-FA1B05691DED}"/>
          </ac:spMkLst>
        </pc:spChg>
        <pc:picChg chg="mod">
          <ac:chgData name="Fodorová Lenka" userId="S::fodoroval@crr.cz::39e717e5-22a9-4f51-8a90-3db1f3b54447" providerId="AD" clId="Web-{4A3FE402-A7C5-46B8-9CFA-8CF23ED3F178}" dt="2022-04-11T10:38:34.026" v="50" actId="1076"/>
          <ac:picMkLst>
            <pc:docMk/>
            <pc:sldMk cId="1333347377" sldId="635"/>
            <ac:picMk id="2" creationId="{D4ECD4BB-05EC-7270-E462-4198EE2D4210}"/>
          </ac:picMkLst>
        </pc:picChg>
      </pc:sldChg>
      <pc:sldChg chg="addSp delSp modSp add">
        <pc:chgData name="Fodorová Lenka" userId="S::fodoroval@crr.cz::39e717e5-22a9-4f51-8a90-3db1f3b54447" providerId="AD" clId="Web-{4A3FE402-A7C5-46B8-9CFA-8CF23ED3F178}" dt="2022-04-11T10:38:09.572" v="46" actId="1076"/>
        <pc:sldMkLst>
          <pc:docMk/>
          <pc:sldMk cId="2182841428" sldId="636"/>
        </pc:sldMkLst>
        <pc:spChg chg="del">
          <ac:chgData name="Fodorová Lenka" userId="S::fodoroval@crr.cz::39e717e5-22a9-4f51-8a90-3db1f3b54447" providerId="AD" clId="Web-{4A3FE402-A7C5-46B8-9CFA-8CF23ED3F178}" dt="2022-04-11T10:37:49.914" v="36"/>
          <ac:spMkLst>
            <pc:docMk/>
            <pc:sldMk cId="2182841428" sldId="636"/>
            <ac:spMk id="4" creationId="{A6649CB4-16E2-4974-ADF3-EDFF68AE27E4}"/>
          </ac:spMkLst>
        </pc:spChg>
        <pc:spChg chg="add">
          <ac:chgData name="Fodorová Lenka" userId="S::fodoroval@crr.cz::39e717e5-22a9-4f51-8a90-3db1f3b54447" providerId="AD" clId="Web-{4A3FE402-A7C5-46B8-9CFA-8CF23ED3F178}" dt="2022-04-11T10:37:50.805" v="37"/>
          <ac:spMkLst>
            <pc:docMk/>
            <pc:sldMk cId="2182841428" sldId="636"/>
            <ac:spMk id="5" creationId="{45B78D27-22CC-8A5D-9F90-E461FEDBFA94}"/>
          </ac:spMkLst>
        </pc:spChg>
        <pc:spChg chg="mod">
          <ac:chgData name="Fodorová Lenka" userId="S::fodoroval@crr.cz::39e717e5-22a9-4f51-8a90-3db1f3b54447" providerId="AD" clId="Web-{4A3FE402-A7C5-46B8-9CFA-8CF23ED3F178}" dt="2022-04-11T10:38:05.134" v="44" actId="1076"/>
          <ac:spMkLst>
            <pc:docMk/>
            <pc:sldMk cId="2182841428" sldId="636"/>
            <ac:spMk id="6" creationId="{37834CBA-17E3-4B72-9E14-F6F6BC098A9E}"/>
          </ac:spMkLst>
        </pc:spChg>
        <pc:picChg chg="mod">
          <ac:chgData name="Fodorová Lenka" userId="S::fodoroval@crr.cz::39e717e5-22a9-4f51-8a90-3db1f3b54447" providerId="AD" clId="Web-{4A3FE402-A7C5-46B8-9CFA-8CF23ED3F178}" dt="2022-04-11T10:38:07.196" v="45" actId="1076"/>
          <ac:picMkLst>
            <pc:docMk/>
            <pc:sldMk cId="2182841428" sldId="636"/>
            <ac:picMk id="2" creationId="{E40329FD-AEA8-058E-3B0E-B3B54BCB1BB0}"/>
          </ac:picMkLst>
        </pc:picChg>
        <pc:picChg chg="mod">
          <ac:chgData name="Fodorová Lenka" userId="S::fodoroval@crr.cz::39e717e5-22a9-4f51-8a90-3db1f3b54447" providerId="AD" clId="Web-{4A3FE402-A7C5-46B8-9CFA-8CF23ED3F178}" dt="2022-04-11T10:38:09.572" v="46" actId="1076"/>
          <ac:picMkLst>
            <pc:docMk/>
            <pc:sldMk cId="2182841428" sldId="636"/>
            <ac:picMk id="3" creationId="{5107F406-3CCF-0519-EDE2-7EC49466D246}"/>
          </ac:picMkLst>
        </pc:picChg>
      </pc:sldChg>
      <pc:sldChg chg="addSp delSp add">
        <pc:chgData name="Fodorová Lenka" userId="S::fodoroval@crr.cz::39e717e5-22a9-4f51-8a90-3db1f3b54447" providerId="AD" clId="Web-{4A3FE402-A7C5-46B8-9CFA-8CF23ED3F178}" dt="2022-04-11T10:37:34.882" v="35"/>
        <pc:sldMkLst>
          <pc:docMk/>
          <pc:sldMk cId="3132264373" sldId="637"/>
        </pc:sldMkLst>
        <pc:spChg chg="del">
          <ac:chgData name="Fodorová Lenka" userId="S::fodoroval@crr.cz::39e717e5-22a9-4f51-8a90-3db1f3b54447" providerId="AD" clId="Web-{4A3FE402-A7C5-46B8-9CFA-8CF23ED3F178}" dt="2022-04-11T10:37:34.257" v="34"/>
          <ac:spMkLst>
            <pc:docMk/>
            <pc:sldMk cId="3132264373" sldId="637"/>
            <ac:spMk id="4" creationId="{C9EF52E5-EAD7-4F34-B659-BA2EE57988E3}"/>
          </ac:spMkLst>
        </pc:spChg>
        <pc:spChg chg="add">
          <ac:chgData name="Fodorová Lenka" userId="S::fodoroval@crr.cz::39e717e5-22a9-4f51-8a90-3db1f3b54447" providerId="AD" clId="Web-{4A3FE402-A7C5-46B8-9CFA-8CF23ED3F178}" dt="2022-04-11T10:37:34.882" v="35"/>
          <ac:spMkLst>
            <pc:docMk/>
            <pc:sldMk cId="3132264373" sldId="637"/>
            <ac:spMk id="5" creationId="{3AF788DD-AEB9-B5D7-7450-55D6ECA0E3D3}"/>
          </ac:spMkLst>
        </pc:spChg>
      </pc:sldChg>
      <pc:sldChg chg="modSp add">
        <pc:chgData name="Fodorová Lenka" userId="S::fodoroval@crr.cz::39e717e5-22a9-4f51-8a90-3db1f3b54447" providerId="AD" clId="Web-{4A3FE402-A7C5-46B8-9CFA-8CF23ED3F178}" dt="2022-04-11T10:37:21.162" v="33" actId="1076"/>
        <pc:sldMkLst>
          <pc:docMk/>
          <pc:sldMk cId="2971076086" sldId="638"/>
        </pc:sldMkLst>
        <pc:spChg chg="mod">
          <ac:chgData name="Fodorová Lenka" userId="S::fodoroval@crr.cz::39e717e5-22a9-4f51-8a90-3db1f3b54447" providerId="AD" clId="Web-{4A3FE402-A7C5-46B8-9CFA-8CF23ED3F178}" dt="2022-04-11T10:37:08.849" v="30" actId="20577"/>
          <ac:spMkLst>
            <pc:docMk/>
            <pc:sldMk cId="2971076086" sldId="638"/>
            <ac:spMk id="4" creationId="{468F32FD-A2B3-41CA-A89D-50625451003A}"/>
          </ac:spMkLst>
        </pc:spChg>
        <pc:spChg chg="mod">
          <ac:chgData name="Fodorová Lenka" userId="S::fodoroval@crr.cz::39e717e5-22a9-4f51-8a90-3db1f3b54447" providerId="AD" clId="Web-{4A3FE402-A7C5-46B8-9CFA-8CF23ED3F178}" dt="2022-04-11T10:37:14.334" v="31" actId="1076"/>
          <ac:spMkLst>
            <pc:docMk/>
            <pc:sldMk cId="2971076086" sldId="638"/>
            <ac:spMk id="6" creationId="{13292223-B433-4636-8FB8-24E1D3B7DF69}"/>
          </ac:spMkLst>
        </pc:spChg>
        <pc:picChg chg="mod">
          <ac:chgData name="Fodorová Lenka" userId="S::fodoroval@crr.cz::39e717e5-22a9-4f51-8a90-3db1f3b54447" providerId="AD" clId="Web-{4A3FE402-A7C5-46B8-9CFA-8CF23ED3F178}" dt="2022-04-11T10:37:18.506" v="32" actId="1076"/>
          <ac:picMkLst>
            <pc:docMk/>
            <pc:sldMk cId="2971076086" sldId="638"/>
            <ac:picMk id="2" creationId="{1EFE1754-296F-48F8-D7E5-1C0292ED5697}"/>
          </ac:picMkLst>
        </pc:picChg>
        <pc:picChg chg="mod">
          <ac:chgData name="Fodorová Lenka" userId="S::fodoroval@crr.cz::39e717e5-22a9-4f51-8a90-3db1f3b54447" providerId="AD" clId="Web-{4A3FE402-A7C5-46B8-9CFA-8CF23ED3F178}" dt="2022-04-11T10:37:21.162" v="33" actId="1076"/>
          <ac:picMkLst>
            <pc:docMk/>
            <pc:sldMk cId="2971076086" sldId="638"/>
            <ac:picMk id="7" creationId="{3E3ACC09-4AC3-FA5B-34AE-6B2AA61574D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a:solidFill>
                <a:schemeClr val="bg1"/>
              </a:solidFill>
            </a:rPr>
            <a:t>Územní odbor IROP pro Pardubický kraj</a:t>
          </a:r>
        </a:p>
        <a:p>
          <a:r>
            <a:rPr lang="cs-CZ" b="1">
              <a:solidFill>
                <a:schemeClr val="bg1"/>
              </a:solidFill>
            </a:rPr>
            <a:t>Ing. Lenka Fodorová, ředitelka odboru</a:t>
          </a:r>
        </a:p>
        <a:p>
          <a:r>
            <a:rPr lang="cs-CZ">
              <a:solidFill>
                <a:schemeClr val="bg1"/>
              </a:solidFill>
            </a:rPr>
            <a:t>E-mail: lenka.fodorova</a:t>
          </a:r>
          <a:r>
            <a:rPr lang="cs-CZ">
              <a:solidFill>
                <a:schemeClr val="bg1"/>
              </a:solidFill>
              <a:latin typeface="Calibri" panose="020F0502020204030204" pitchFamily="34" charset="0"/>
              <a:cs typeface="Calibri" panose="020F0502020204030204" pitchFamily="34" charset="0"/>
            </a:rPr>
            <a:t>@</a:t>
          </a:r>
          <a:r>
            <a:rPr lang="cs-CZ">
              <a:solidFill>
                <a:schemeClr val="bg1"/>
              </a:solidFill>
            </a:rPr>
            <a:t>crr.cz</a:t>
          </a:r>
          <a:endParaRPr lang="cs-CZ" baseline="0">
            <a:solidFill>
              <a:schemeClr val="bg1"/>
            </a:solidFill>
          </a:endParaRPr>
        </a:p>
        <a:p>
          <a:r>
            <a:rPr lang="cs-CZ">
              <a:solidFill>
                <a:schemeClr val="bg1"/>
              </a:solidFill>
            </a:rPr>
            <a:t>Telefon: 466 026 843</a:t>
          </a:r>
        </a:p>
        <a:p>
          <a:r>
            <a:rPr lang="cs-CZ">
              <a:solidFill>
                <a:schemeClr val="bg1"/>
              </a:solidFill>
            </a:rPr>
            <a:t>Mobil: 736 511 137</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a:t>Vedoucí oddělení hodnocení</a:t>
          </a:r>
        </a:p>
        <a:p>
          <a:pPr>
            <a:lnSpc>
              <a:spcPct val="100000"/>
            </a:lnSpc>
            <a:spcAft>
              <a:spcPts val="0"/>
            </a:spcAft>
          </a:pPr>
          <a:r>
            <a:rPr lang="cs-CZ" b="1"/>
            <a:t> a kontroly</a:t>
          </a:r>
        </a:p>
        <a:p>
          <a:pPr>
            <a:lnSpc>
              <a:spcPct val="90000"/>
            </a:lnSpc>
            <a:spcAft>
              <a:spcPct val="35000"/>
            </a:spcAft>
          </a:pPr>
          <a:r>
            <a:rPr lang="cs-CZ" b="1"/>
            <a:t>Ing. Zuzana Horčičková</a:t>
          </a:r>
        </a:p>
        <a:p>
          <a:pPr>
            <a:lnSpc>
              <a:spcPct val="90000"/>
            </a:lnSpc>
            <a:spcAft>
              <a:spcPct val="35000"/>
            </a:spcAft>
          </a:pPr>
          <a:r>
            <a:rPr lang="cs-CZ"/>
            <a:t>E-mail: </a:t>
          </a:r>
          <a:r>
            <a:rPr lang="cs-CZ">
              <a:hlinkClick xmlns:r="http://schemas.openxmlformats.org/officeDocument/2006/relationships" r:id="rId1"/>
            </a:rPr>
            <a:t>zuzana.horcickova@crr.cz</a:t>
          </a:r>
          <a:endParaRPr lang="cs-CZ"/>
        </a:p>
        <a:p>
          <a:pPr>
            <a:lnSpc>
              <a:spcPct val="90000"/>
            </a:lnSpc>
            <a:spcAft>
              <a:spcPct val="35000"/>
            </a:spcAft>
          </a:pPr>
          <a:r>
            <a:rPr lang="cs-CZ"/>
            <a:t>Telefon: 466 026 841</a:t>
          </a:r>
        </a:p>
        <a:p>
          <a:pPr>
            <a:lnSpc>
              <a:spcPct val="90000"/>
            </a:lnSpc>
            <a:spcAft>
              <a:spcPct val="35000"/>
            </a:spcAft>
          </a:pPr>
          <a:r>
            <a:rPr lang="cs-CZ"/>
            <a:t>Mobil: </a:t>
          </a:r>
          <a:r>
            <a:rPr lang="cs-CZ" b="0"/>
            <a:t>735 707 351</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a:t>Vedoucí oddělení realizace</a:t>
          </a:r>
        </a:p>
        <a:p>
          <a:r>
            <a:rPr lang="cs-CZ" b="1"/>
            <a:t>Ing. Andrea Koblížková</a:t>
          </a:r>
        </a:p>
        <a:p>
          <a:r>
            <a:rPr lang="cs-CZ"/>
            <a:t>E-mail: </a:t>
          </a:r>
          <a:r>
            <a:rPr lang="cs-CZ">
              <a:hlinkClick xmlns:r="http://schemas.openxmlformats.org/officeDocument/2006/relationships" r:id="rId2"/>
            </a:rPr>
            <a:t>andrea.koblizkova@crr.cz</a:t>
          </a:r>
          <a:endParaRPr lang="cs-CZ"/>
        </a:p>
        <a:p>
          <a:r>
            <a:rPr lang="cs-CZ"/>
            <a:t>Telefon: 466 026 836</a:t>
          </a:r>
        </a:p>
        <a:p>
          <a:r>
            <a:rPr lang="cs-CZ"/>
            <a:t>Mobil: </a:t>
          </a:r>
          <a:r>
            <a:rPr lang="cs-CZ" b="0"/>
            <a:t>703 186 967</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9638"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a:solidFill>
                <a:schemeClr val="bg1"/>
              </a:solidFill>
            </a:rPr>
            <a:t>Územní odbor IROP pro Pardubický kraj</a:t>
          </a:r>
        </a:p>
        <a:p>
          <a:pPr marL="0" lvl="0" indent="0" algn="ctr" defTabSz="800100">
            <a:lnSpc>
              <a:spcPct val="90000"/>
            </a:lnSpc>
            <a:spcBef>
              <a:spcPct val="0"/>
            </a:spcBef>
            <a:spcAft>
              <a:spcPct val="35000"/>
            </a:spcAft>
            <a:buNone/>
          </a:pPr>
          <a:r>
            <a:rPr lang="cs-CZ" sz="1800" b="1" kern="1200">
              <a:solidFill>
                <a:schemeClr val="bg1"/>
              </a:solidFill>
            </a:rPr>
            <a:t>Ing. Lenka Fodorová, ředitelka odboru</a:t>
          </a:r>
        </a:p>
        <a:p>
          <a:pPr marL="0" lvl="0" indent="0" algn="ctr" defTabSz="800100">
            <a:lnSpc>
              <a:spcPct val="90000"/>
            </a:lnSpc>
            <a:spcBef>
              <a:spcPct val="0"/>
            </a:spcBef>
            <a:spcAft>
              <a:spcPct val="35000"/>
            </a:spcAft>
            <a:buNone/>
          </a:pPr>
          <a:r>
            <a:rPr lang="cs-CZ" sz="1800" kern="1200">
              <a:solidFill>
                <a:schemeClr val="bg1"/>
              </a:solidFill>
            </a:rPr>
            <a:t>E-mail: lenka.fodorova</a:t>
          </a:r>
          <a:r>
            <a:rPr lang="cs-CZ" sz="1800" kern="1200">
              <a:solidFill>
                <a:schemeClr val="bg1"/>
              </a:solidFill>
              <a:latin typeface="Calibri" panose="020F0502020204030204" pitchFamily="34" charset="0"/>
              <a:cs typeface="Calibri" panose="020F0502020204030204" pitchFamily="34" charset="0"/>
            </a:rPr>
            <a:t>@</a:t>
          </a:r>
          <a:r>
            <a:rPr lang="cs-CZ" sz="1800" kern="1200">
              <a:solidFill>
                <a:schemeClr val="bg1"/>
              </a:solidFill>
            </a:rPr>
            <a:t>crr.cz</a:t>
          </a:r>
          <a:endParaRPr lang="cs-CZ" sz="1800" kern="1200" baseline="0">
            <a:solidFill>
              <a:schemeClr val="bg1"/>
            </a:solidFill>
          </a:endParaRPr>
        </a:p>
        <a:p>
          <a:pPr marL="0" lvl="0" indent="0" algn="ctr" defTabSz="800100">
            <a:lnSpc>
              <a:spcPct val="90000"/>
            </a:lnSpc>
            <a:spcBef>
              <a:spcPct val="0"/>
            </a:spcBef>
            <a:spcAft>
              <a:spcPct val="35000"/>
            </a:spcAft>
            <a:buNone/>
          </a:pPr>
          <a:r>
            <a:rPr lang="cs-CZ" sz="1800" kern="1200">
              <a:solidFill>
                <a:schemeClr val="bg1"/>
              </a:solidFill>
            </a:rPr>
            <a:t>Telefon: 466 026 843</a:t>
          </a:r>
        </a:p>
        <a:p>
          <a:pPr marL="0" lvl="0" indent="0" algn="ctr" defTabSz="800100">
            <a:lnSpc>
              <a:spcPct val="90000"/>
            </a:lnSpc>
            <a:spcBef>
              <a:spcPct val="0"/>
            </a:spcBef>
            <a:spcAft>
              <a:spcPct val="35000"/>
            </a:spcAft>
            <a:buNone/>
          </a:pPr>
          <a:r>
            <a:rPr lang="cs-CZ" sz="1800" kern="1200">
              <a:solidFill>
                <a:schemeClr val="bg1"/>
              </a:solidFill>
            </a:rPr>
            <a:t>Mobil: 736 511 137</a:t>
          </a:r>
        </a:p>
      </dsp:txBody>
      <dsp:txXfrm>
        <a:off x="55826" y="55826"/>
        <a:ext cx="4807986" cy="1794379"/>
      </dsp:txXfrm>
    </dsp:sp>
    <dsp:sp modelId="{012C52F3-22EA-4C63-9D11-BA4EB08F93EE}">
      <dsp:nvSpPr>
        <dsp:cNvPr id="0" name=""/>
        <dsp:cNvSpPr/>
      </dsp:nvSpPr>
      <dsp:spPr>
        <a:xfrm>
          <a:off x="683" y="2040023"/>
          <a:ext cx="2525943"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ts val="0"/>
            </a:spcAft>
            <a:buNone/>
          </a:pPr>
          <a:r>
            <a:rPr lang="cs-CZ" sz="1300" b="1" kern="1200"/>
            <a:t>Vedoucí oddělení hodnocení</a:t>
          </a:r>
        </a:p>
        <a:p>
          <a:pPr marL="0" lvl="0" indent="0" algn="ctr" defTabSz="577850">
            <a:lnSpc>
              <a:spcPct val="100000"/>
            </a:lnSpc>
            <a:spcBef>
              <a:spcPct val="0"/>
            </a:spcBef>
            <a:spcAft>
              <a:spcPts val="0"/>
            </a:spcAft>
            <a:buNone/>
          </a:pPr>
          <a:r>
            <a:rPr lang="cs-CZ" sz="1300" b="1" kern="1200"/>
            <a:t> a kontroly</a:t>
          </a:r>
        </a:p>
        <a:p>
          <a:pPr marL="0" lvl="0" indent="0" algn="ctr" defTabSz="577850">
            <a:lnSpc>
              <a:spcPct val="90000"/>
            </a:lnSpc>
            <a:spcBef>
              <a:spcPct val="0"/>
            </a:spcBef>
            <a:spcAft>
              <a:spcPct val="35000"/>
            </a:spcAft>
            <a:buNone/>
          </a:pPr>
          <a:r>
            <a:rPr lang="cs-CZ" sz="1300" b="1" kern="1200"/>
            <a:t>Ing. Zuzana Horčičková</a:t>
          </a:r>
        </a:p>
        <a:p>
          <a:pPr marL="0" lvl="0" indent="0" algn="ctr" defTabSz="577850">
            <a:lnSpc>
              <a:spcPct val="90000"/>
            </a:lnSpc>
            <a:spcBef>
              <a:spcPct val="0"/>
            </a:spcBef>
            <a:spcAft>
              <a:spcPct val="35000"/>
            </a:spcAft>
            <a:buNone/>
          </a:pPr>
          <a:r>
            <a:rPr lang="cs-CZ" sz="1300" kern="1200"/>
            <a:t>E-mail: </a:t>
          </a:r>
          <a:r>
            <a:rPr lang="cs-CZ" sz="1300" kern="1200">
              <a:hlinkClick xmlns:r="http://schemas.openxmlformats.org/officeDocument/2006/relationships" r:id="rId1"/>
            </a:rPr>
            <a:t>zuzana.horcickova@crr.cz</a:t>
          </a:r>
          <a:endParaRPr lang="cs-CZ" sz="1300" kern="1200"/>
        </a:p>
        <a:p>
          <a:pPr marL="0" lvl="0" indent="0" algn="ctr" defTabSz="577850">
            <a:lnSpc>
              <a:spcPct val="90000"/>
            </a:lnSpc>
            <a:spcBef>
              <a:spcPct val="0"/>
            </a:spcBef>
            <a:spcAft>
              <a:spcPct val="35000"/>
            </a:spcAft>
            <a:buNone/>
          </a:pPr>
          <a:r>
            <a:rPr lang="cs-CZ" sz="1300" kern="1200"/>
            <a:t>Telefon: 466 026 841</a:t>
          </a:r>
        </a:p>
        <a:p>
          <a:pPr marL="0" lvl="0" indent="0" algn="ctr" defTabSz="577850">
            <a:lnSpc>
              <a:spcPct val="90000"/>
            </a:lnSpc>
            <a:spcBef>
              <a:spcPct val="0"/>
            </a:spcBef>
            <a:spcAft>
              <a:spcPct val="35000"/>
            </a:spcAft>
            <a:buNone/>
          </a:pPr>
          <a:r>
            <a:rPr lang="cs-CZ" sz="1300" kern="1200"/>
            <a:t>Mobil: </a:t>
          </a:r>
          <a:r>
            <a:rPr lang="cs-CZ" sz="1300" b="0" kern="1200"/>
            <a:t>735 707 351</a:t>
          </a:r>
        </a:p>
      </dsp:txBody>
      <dsp:txXfrm>
        <a:off x="56509" y="2095849"/>
        <a:ext cx="2414291" cy="1794379"/>
      </dsp:txXfrm>
    </dsp:sp>
    <dsp:sp modelId="{BFE87D24-6D61-4097-A3F3-47C46C775F81}">
      <dsp:nvSpPr>
        <dsp:cNvPr id="0" name=""/>
        <dsp:cNvSpPr/>
      </dsp:nvSpPr>
      <dsp:spPr>
        <a:xfrm>
          <a:off x="2712116" y="2040023"/>
          <a:ext cx="2208205"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b="1" kern="1200"/>
            <a:t>Vedoucí oddělení realizace</a:t>
          </a:r>
        </a:p>
        <a:p>
          <a:pPr marL="0" lvl="0" indent="0" algn="ctr" defTabSz="577850">
            <a:lnSpc>
              <a:spcPct val="90000"/>
            </a:lnSpc>
            <a:spcBef>
              <a:spcPct val="0"/>
            </a:spcBef>
            <a:spcAft>
              <a:spcPct val="35000"/>
            </a:spcAft>
            <a:buNone/>
          </a:pPr>
          <a:r>
            <a:rPr lang="cs-CZ" sz="1300" b="1" kern="1200"/>
            <a:t>Ing. Andrea Koblížková</a:t>
          </a:r>
        </a:p>
        <a:p>
          <a:pPr marL="0" lvl="0" indent="0" algn="ctr" defTabSz="577850">
            <a:lnSpc>
              <a:spcPct val="90000"/>
            </a:lnSpc>
            <a:spcBef>
              <a:spcPct val="0"/>
            </a:spcBef>
            <a:spcAft>
              <a:spcPct val="35000"/>
            </a:spcAft>
            <a:buNone/>
          </a:pPr>
          <a:r>
            <a:rPr lang="cs-CZ" sz="1300" kern="1200"/>
            <a:t>E-mail: </a:t>
          </a:r>
          <a:r>
            <a:rPr lang="cs-CZ" sz="1300" kern="1200">
              <a:hlinkClick xmlns:r="http://schemas.openxmlformats.org/officeDocument/2006/relationships" r:id="rId2"/>
            </a:rPr>
            <a:t>andrea.koblizkova@crr.cz</a:t>
          </a:r>
          <a:endParaRPr lang="cs-CZ" sz="1300" kern="1200"/>
        </a:p>
        <a:p>
          <a:pPr marL="0" lvl="0" indent="0" algn="ctr" defTabSz="577850">
            <a:lnSpc>
              <a:spcPct val="90000"/>
            </a:lnSpc>
            <a:spcBef>
              <a:spcPct val="0"/>
            </a:spcBef>
            <a:spcAft>
              <a:spcPct val="35000"/>
            </a:spcAft>
            <a:buNone/>
          </a:pPr>
          <a:r>
            <a:rPr lang="cs-CZ" sz="1300" kern="1200"/>
            <a:t>Telefon: 466 026 836</a:t>
          </a:r>
        </a:p>
        <a:p>
          <a:pPr marL="0" lvl="0" indent="0" algn="ctr" defTabSz="577850">
            <a:lnSpc>
              <a:spcPct val="90000"/>
            </a:lnSpc>
            <a:spcBef>
              <a:spcPct val="0"/>
            </a:spcBef>
            <a:spcAft>
              <a:spcPct val="35000"/>
            </a:spcAft>
            <a:buNone/>
          </a:pPr>
          <a:r>
            <a:rPr lang="cs-CZ" sz="1300" kern="1200"/>
            <a:t>Mobil: </a:t>
          </a:r>
          <a:r>
            <a:rPr lang="cs-CZ" sz="1300" b="0" kern="1200"/>
            <a:t>703 186 967</a:t>
          </a:r>
        </a:p>
      </dsp:txBody>
      <dsp:txXfrm>
        <a:off x="2767942" y="2095849"/>
        <a:ext cx="2096553"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411"/>
          </a:xfrm>
          <a:prstGeom prst="rect">
            <a:avLst/>
          </a:prstGeom>
        </p:spPr>
        <p:txBody>
          <a:bodyPr vert="horz" lIns="91440" tIns="45720" rIns="91440" bIns="45720" rtlCol="0"/>
          <a:lstStyle>
            <a:lvl1pPr algn="r">
              <a:defRPr sz="1200"/>
            </a:lvl1pPr>
          </a:lstStyle>
          <a:p>
            <a:fld id="{F424D319-7988-0C47-A5AD-1F558D33A394}" type="datetimeFigureOut">
              <a:rPr lang="en-US" smtClean="0"/>
              <a:t>4/13/2022</a:t>
            </a:fld>
            <a:endParaRPr lang="en-US"/>
          </a:p>
        </p:txBody>
      </p:sp>
      <p:sp>
        <p:nvSpPr>
          <p:cNvPr id="4" name="Footer Placeholder 3"/>
          <p:cNvSpPr>
            <a:spLocks noGrp="1"/>
          </p:cNvSpPr>
          <p:nvPr>
            <p:ph type="ftr" sz="quarter" idx="2"/>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30091"/>
            <a:ext cx="2945659" cy="496411"/>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DA6DD4C1-CE3B-8245-AB32-946652F98E9B}" type="datetimeFigureOut">
              <a:rPr lang="en-US" smtClean="0"/>
              <a:t>4/13/2022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42</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13.04.2022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sv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65.sv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svg"/><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81.svg"/><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 Id="rId4" Type="http://schemas.openxmlformats.org/officeDocument/2006/relationships/image" Target="../media/image89.svg"/></Relationships>
</file>

<file path=ppt/slides/_rels/slide82.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91.sv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7.svg"/><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00.svg"/><Relationship Id="rId18" Type="http://schemas.openxmlformats.org/officeDocument/2006/relationships/image" Target="../media/image88.png"/><Relationship Id="rId3" Type="http://schemas.openxmlformats.org/officeDocument/2006/relationships/image" Target="../media/image96.svg"/><Relationship Id="rId21" Type="http://schemas.openxmlformats.org/officeDocument/2006/relationships/image" Target="../media/image91.svg"/><Relationship Id="rId7" Type="http://schemas.openxmlformats.org/officeDocument/2006/relationships/image" Target="../media/image98.svg"/><Relationship Id="rId12" Type="http://schemas.openxmlformats.org/officeDocument/2006/relationships/image" Target="../media/image99.png"/><Relationship Id="rId17" Type="http://schemas.openxmlformats.org/officeDocument/2006/relationships/image" Target="../media/image87.svg"/><Relationship Id="rId2" Type="http://schemas.openxmlformats.org/officeDocument/2006/relationships/image" Target="../media/image95.png"/><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55.svg"/><Relationship Id="rId5" Type="http://schemas.openxmlformats.org/officeDocument/2006/relationships/image" Target="../media/image39.svg"/><Relationship Id="rId15" Type="http://schemas.openxmlformats.org/officeDocument/2006/relationships/image" Target="../media/image85.svg"/><Relationship Id="rId23" Type="http://schemas.openxmlformats.org/officeDocument/2006/relationships/image" Target="../media/image102.svg"/><Relationship Id="rId10" Type="http://schemas.openxmlformats.org/officeDocument/2006/relationships/image" Target="../media/image54.png"/><Relationship Id="rId19" Type="http://schemas.openxmlformats.org/officeDocument/2006/relationships/image" Target="../media/image89.svg"/><Relationship Id="rId4" Type="http://schemas.openxmlformats.org/officeDocument/2006/relationships/image" Target="../media/image38.png"/><Relationship Id="rId9" Type="http://schemas.openxmlformats.org/officeDocument/2006/relationships/image" Target="../media/image53.svg"/><Relationship Id="rId14" Type="http://schemas.openxmlformats.org/officeDocument/2006/relationships/image" Target="../media/image84.png"/><Relationship Id="rId22" Type="http://schemas.openxmlformats.org/officeDocument/2006/relationships/image" Target="../media/image10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02.svg"/><Relationship Id="rId3" Type="http://schemas.openxmlformats.org/officeDocument/2006/relationships/image" Target="../media/image105.svg"/><Relationship Id="rId7" Type="http://schemas.openxmlformats.org/officeDocument/2006/relationships/image" Target="../media/image109.svg"/><Relationship Id="rId12" Type="http://schemas.openxmlformats.org/officeDocument/2006/relationships/image" Target="../media/image101.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96.svg"/><Relationship Id="rId5" Type="http://schemas.openxmlformats.org/officeDocument/2006/relationships/image" Target="../media/image107.svg"/><Relationship Id="rId10" Type="http://schemas.openxmlformats.org/officeDocument/2006/relationships/image" Target="../media/image95.png"/><Relationship Id="rId4" Type="http://schemas.openxmlformats.org/officeDocument/2006/relationships/image" Target="../media/image106.png"/><Relationship Id="rId9" Type="http://schemas.openxmlformats.org/officeDocument/2006/relationships/image" Target="../media/image111.sv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22.svg"/></Relationships>
</file>

<file path=ppt/slides/_rels/slide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2.emf"/><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TOUR</a:t>
            </a:r>
          </a:p>
          <a:p>
            <a:pPr algn="ctr"/>
            <a:endParaRPr lang="cs-CZ">
              <a:solidFill>
                <a:schemeClr val="bg1"/>
              </a:solidFill>
              <a:latin typeface="Arial" panose="020B0604020202020204" pitchFamily="34" charset="0"/>
              <a:cs typeface="Arial" panose="020B0604020202020204" pitchFamily="34" charset="0"/>
            </a:endParaRPr>
          </a:p>
          <a:p>
            <a:pPr algn="ctr"/>
            <a:r>
              <a:rPr lang="cs-CZ">
                <a:solidFill>
                  <a:schemeClr val="bg1"/>
                </a:solidFill>
                <a:latin typeface="Arial" panose="020B0604020202020204" pitchFamily="34" charset="0"/>
                <a:cs typeface="Arial" panose="020B0604020202020204" pitchFamily="34" charset="0"/>
              </a:rPr>
              <a:t>Centrum pro regionální rozvoj představuje </a:t>
            </a:r>
          </a:p>
          <a:p>
            <a:pPr algn="ctr"/>
            <a:r>
              <a:rPr lang="cs-CZ">
                <a:solidFill>
                  <a:schemeClr val="bg1"/>
                </a:solidFill>
                <a:latin typeface="Arial" panose="020B0604020202020204" pitchFamily="34" charset="0"/>
                <a:cs typeface="Arial" panose="020B0604020202020204" pitchFamily="34" charset="0"/>
              </a:rPr>
              <a:t>IROP 2021-2027</a:t>
            </a:r>
            <a:r>
              <a:rPr lang="cs-CZ" sz="500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a:solidFill>
                  <a:schemeClr val="bg1"/>
                </a:solidFill>
                <a:latin typeface="Arial" panose="020B0604020202020204" pitchFamily="34" charset="0"/>
                <a:cs typeface="Arial" panose="020B0604020202020204" pitchFamily="34" charset="0"/>
              </a:rPr>
              <a:t>12. 4. 2022 Ústí nad Orlicí </a:t>
            </a:r>
          </a:p>
          <a:p>
            <a:endParaRPr lang="en-US"/>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a:solidFill>
                  <a:schemeClr val="bg1"/>
                </a:solidFill>
              </a:rPr>
              <a:t>První verze byla vydána dne 1. dubna 2022</a:t>
            </a:r>
          </a:p>
          <a:p>
            <a:pPr marL="742950" lvl="1" indent="-285750" algn="just" fontAlgn="base">
              <a:buFont typeface="Arial" panose="020B0604020202020204" pitchFamily="34" charset="0"/>
              <a:buChar char="•"/>
            </a:pPr>
            <a:r>
              <a:rPr lang="cs-CZ" sz="1600">
                <a:solidFill>
                  <a:schemeClr val="bg1"/>
                </a:solidFill>
              </a:rPr>
              <a:t>Aktuální verze, vč. příloh dostupná na: </a:t>
            </a:r>
            <a:r>
              <a:rPr lang="cs-CZ" sz="160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600">
              <a:solidFill>
                <a:schemeClr val="bg1"/>
              </a:solidFill>
              <a:cs typeface="Arial"/>
            </a:endParaRPr>
          </a:p>
          <a:p>
            <a:pPr lvl="1" algn="just" fontAlgn="base"/>
            <a:endParaRPr lang="cs-CZ" sz="1600">
              <a:solidFill>
                <a:schemeClr val="bg1"/>
              </a:solidFill>
            </a:endParaRPr>
          </a:p>
          <a:p>
            <a:pPr marL="285750" indent="-285750" algn="just" rtl="0" fontAlgn="base">
              <a:buFont typeface="Arial" panose="020B0604020202020204" pitchFamily="34" charset="0"/>
              <a:buChar char="•"/>
            </a:pPr>
            <a:r>
              <a:rPr lang="cs-CZ" sz="1600" b="1" u="sng">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a:solidFill>
                  <a:schemeClr val="bg1"/>
                </a:solidFill>
              </a:rPr>
              <a:t>Nejdůležitější změny</a:t>
            </a:r>
            <a:r>
              <a:rPr lang="cs-CZ" sz="1600">
                <a:solidFill>
                  <a:schemeClr val="bg1"/>
                </a:solidFill>
              </a:rPr>
              <a:t>:</a:t>
            </a:r>
          </a:p>
          <a:p>
            <a:pPr marL="1200150" lvl="2" indent="-285750" algn="just" fontAlgn="base">
              <a:buFont typeface="Arial" panose="020B0604020202020204" pitchFamily="34" charset="0"/>
              <a:buChar char="•"/>
            </a:pPr>
            <a:r>
              <a:rPr lang="cs-CZ" sz="160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a:solidFill>
                  <a:schemeClr val="bg1"/>
                </a:solidFill>
              </a:rPr>
              <a:t>Aktuální verze dostupná na: </a:t>
            </a:r>
            <a:r>
              <a:rPr lang="cs-CZ" sz="1600">
                <a:solidFill>
                  <a:srgbClr val="CCCCCC"/>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a:solidFill>
                <a:srgbClr val="CCCCCC"/>
              </a:solidFill>
              <a:cs typeface="Arial"/>
            </a:endParaRPr>
          </a:p>
          <a:p>
            <a:pPr lvl="1" algn="just" fontAlgn="base"/>
            <a:endParaRPr lang="cs-CZ" sz="1600">
              <a:solidFill>
                <a:schemeClr val="bg1"/>
              </a:solidFill>
            </a:endParaRPr>
          </a:p>
          <a:p>
            <a:pPr marL="342900" lvl="1" algn="just">
              <a:lnSpc>
                <a:spcPct val="120000"/>
              </a:lnSpc>
              <a:spcAft>
                <a:spcPts val="450"/>
              </a:spcAft>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982366"/>
            <a:ext cx="7207416" cy="772315"/>
          </a:xfrm>
          <a:prstGeom prst="rect">
            <a:avLst/>
          </a:prstGeom>
        </p:spPr>
        <p:txBody>
          <a:bodyPr lIns="91440" tIns="45720" rIns="91440" bIns="45720" anchor="t">
            <a:normAutofit fontScale="775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a:cs typeface="Arial"/>
              </a:rPr>
              <a:t>Ing. Lenka </a:t>
            </a:r>
            <a:r>
              <a:rPr lang="cs-CZ" err="1">
                <a:solidFill>
                  <a:schemeClr val="bg1"/>
                </a:solidFill>
                <a:latin typeface="Arial"/>
                <a:cs typeface="Arial"/>
              </a:rPr>
              <a:t>Fodorová</a:t>
            </a:r>
            <a:r>
              <a:rPr lang="cs-CZ">
                <a:solidFill>
                  <a:schemeClr val="bg1"/>
                </a:solidFill>
                <a:latin typeface="Arial"/>
                <a:cs typeface="Arial"/>
              </a:rPr>
              <a:t>, ředitelka ÚO IROP Pardubického kraje </a:t>
            </a:r>
            <a:endParaRPr lang="cs-CZ">
              <a:solidFill>
                <a:schemeClr val="bg1"/>
              </a:solidFill>
            </a:endParaRPr>
          </a:p>
          <a:p>
            <a:r>
              <a:rPr lang="cs-CZ">
                <a:solidFill>
                  <a:schemeClr val="bg1"/>
                </a:solidFill>
                <a:cs typeface="Arial"/>
              </a:rPr>
              <a:t>Ing. Petra Havranová, Oddělení hodnocení a kontroly  ÚO IROP Pardubického kraje</a:t>
            </a:r>
            <a:endParaRPr lang="en-US">
              <a:solidFill>
                <a:schemeClr val="bg1"/>
              </a:solidFill>
              <a:ea typeface="+mn-lt"/>
              <a:cs typeface="+mn-lt"/>
            </a:endParaRPr>
          </a:p>
          <a:p>
            <a:r>
              <a:rPr lang="cs-CZ">
                <a:solidFill>
                  <a:schemeClr val="bg1"/>
                </a:solidFill>
                <a:cs typeface="Arial"/>
              </a:rPr>
              <a:t>Mgr. Bc. Lenka Macková, Oddělení realizace ÚO IROP Pardubického kraje</a:t>
            </a:r>
            <a:endParaRPr lang="cs-CZ"/>
          </a:p>
          <a:p>
            <a:endParaRPr lang="en-US">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a:solidFill>
                  <a:schemeClr val="bg1"/>
                </a:solidFill>
                <a:latin typeface="Arial" panose="020B0604020202020204" pitchFamily="34" charset="0"/>
              </a:rPr>
              <a:t>2021–2027</a:t>
            </a:r>
            <a:r>
              <a:rPr lang="cs-CZ" sz="1600" b="0" i="0" u="none" strike="noStrike">
                <a:solidFill>
                  <a:schemeClr val="bg1"/>
                </a:solidFill>
                <a:effectLst/>
                <a:latin typeface="Arial" panose="020B0604020202020204" pitchFamily="34" charset="0"/>
              </a:rPr>
              <a:t>(aktivně se využívá již u REACT-EU</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 </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všech dotazů </a:t>
            </a:r>
            <a:r>
              <a:rPr lang="cs-CZ" sz="1600">
                <a:solidFill>
                  <a:schemeClr val="bg1"/>
                </a:solidFill>
                <a:latin typeface="Arial" panose="020B0604020202020204" pitchFamily="34" charset="0"/>
              </a:rPr>
              <a:t>a</a:t>
            </a:r>
            <a:r>
              <a:rPr lang="cs-CZ" sz="1600" b="0" i="0" u="none" strike="noStrike">
                <a:solidFill>
                  <a:schemeClr val="bg1"/>
                </a:solidFill>
                <a:effectLst/>
                <a:latin typeface="Arial" panose="020B0604020202020204" pitchFamily="34" charset="0"/>
              </a:rPr>
              <a:t> odpovědí na jednom místě</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nejčastěji kladených dotazů a odpovědí</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Dostupný přes webové rozhraní </a:t>
            </a:r>
            <a:r>
              <a:rPr lang="cs-CZ" sz="1600" b="0" i="0" u="sng" strike="noStrike">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 řešení konkrétních dotazů je třeba provedení registrace tazatele</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založení účtu tazatele a jeho validaci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skrze mailovou adresu je možné zakládat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nové dotazy, které jsou dle zadaných parametrů přiřazovány specialistům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Centra pro regionální rozvoj České republiky,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kteří zajišťují odpovědi</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Aktuálně je zodpovězeno přes KS více než </a:t>
            </a:r>
            <a:r>
              <a:rPr lang="cs-CZ" sz="1600">
                <a:solidFill>
                  <a:schemeClr val="bg1"/>
                </a:solidFill>
                <a:latin typeface="Arial" panose="020B0604020202020204" pitchFamily="34" charset="0"/>
              </a:rPr>
              <a:t>1035</a:t>
            </a:r>
            <a:r>
              <a:rPr lang="en-US" sz="1600" b="0" i="0">
                <a:solidFill>
                  <a:schemeClr val="bg1"/>
                </a:solidFill>
                <a:effectLst/>
                <a:latin typeface="Arial" panose="020B0604020202020204" pitchFamily="34" charset="0"/>
              </a:rPr>
              <a:t>​</a:t>
            </a:r>
            <a:r>
              <a:rPr lang="cs-CZ" sz="1600" b="0" i="0">
                <a:solidFill>
                  <a:schemeClr val="bg1"/>
                </a:solidFill>
                <a:effectLst/>
                <a:latin typeface="Arial" panose="020B0604020202020204" pitchFamily="34" charset="0"/>
              </a:rPr>
              <a:t> </a:t>
            </a:r>
            <a:r>
              <a:rPr lang="cs-CZ" sz="1600" b="0" i="0" u="none" strike="noStrike">
                <a:solidFill>
                  <a:schemeClr val="bg1"/>
                </a:solidFill>
                <a:effectLst/>
                <a:latin typeface="Arial" panose="020B0604020202020204" pitchFamily="34" charset="0"/>
              </a:rPr>
              <a:t>dotazů</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a:solidFill>
                <a:schemeClr val="bg1"/>
              </a:solidFill>
              <a:latin typeface="Segoe UI" panose="020B0502040204020203" pitchFamily="34" charset="0"/>
            </a:endParaRPr>
          </a:p>
          <a:p>
            <a:pPr algn="just" fontAlgn="base"/>
            <a:endParaRPr lang="cs-CZ" sz="160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2"/>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a:spAutoFit/>
          </a:bodyPr>
          <a:lstStyle/>
          <a:p>
            <a:pPr algn="just" fontAlgn="base"/>
            <a:r>
              <a:rPr lang="cs-CZ" sz="1600" b="1" i="1">
                <a:solidFill>
                  <a:schemeClr val="bg1"/>
                </a:solidFill>
                <a:latin typeface="+mj-lt"/>
                <a:ea typeface="Calibri" panose="020F0502020204030204" pitchFamily="34" charset="0"/>
                <a:cs typeface="Times New Roman" panose="02020603050405020304" pitchFamily="18" charset="0"/>
              </a:rPr>
              <a:t>Musí být plánovaný projekt v souladu s některým strategickým </a:t>
            </a:r>
            <a:r>
              <a:rPr lang="cs-CZ" sz="1600" b="1" i="1">
                <a:solidFill>
                  <a:schemeClr val="bg1"/>
                </a:solidFill>
                <a:latin typeface="+mj-lt"/>
                <a:cs typeface="Times New Roman" panose="02020603050405020304" pitchFamily="18" charset="0"/>
              </a:rPr>
              <a:t>dokumentem?</a:t>
            </a:r>
          </a:p>
          <a:p>
            <a:pPr marL="171450" indent="-171450" algn="just" fontAlgn="base">
              <a:buFont typeface="Arial" panose="020B0604020202020204" pitchFamily="34" charset="0"/>
              <a:buChar char="•"/>
            </a:pPr>
            <a:r>
              <a:rPr lang="cs-CZ" sz="1600">
                <a:solidFill>
                  <a:schemeClr val="bg1"/>
                </a:solidFill>
                <a:latin typeface="+mj-lt"/>
                <a:ea typeface="Calibri" panose="020F0502020204030204" pitchFamily="34" charset="0"/>
                <a:cs typeface="Times New Roman" panose="02020603050405020304" pitchFamily="18" charset="0"/>
              </a:rPr>
              <a:t>Ano, projekty musejí být v souladu např.:</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 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nebo regulačním plánem,</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možno v rámci projektu podpořit výstavbu úplně nové mateřské školy?</a:t>
            </a:r>
            <a:endParaRPr lang="cs-CZ" sz="1600" b="1" i="1" dirty="0">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dirty="0">
                <a:solidFill>
                  <a:schemeClr val="bg1"/>
                </a:solidFill>
                <a:cs typeface="Arial"/>
              </a:rPr>
              <a:t>Ano</a:t>
            </a:r>
            <a:r>
              <a:rPr lang="cs-CZ" sz="1600" i="1" dirty="0">
                <a:solidFill>
                  <a:schemeClr val="bg1"/>
                </a:solidFill>
                <a:cs typeface="Arial"/>
              </a:rPr>
              <a:t>,</a:t>
            </a:r>
            <a:r>
              <a:rPr lang="cs-CZ" sz="1600" dirty="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dirty="0">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dirty="0">
                <a:solidFill>
                  <a:schemeClr val="bg1"/>
                </a:solidFill>
              </a:rPr>
              <a:t>Co se týče posuzování dle skóre ORP, tak je zde nějaká možnost individuálního posouzení pokud žadatel nesplňuje skóre 6+?</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dirty="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dirty="0">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dirty="0">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dirty="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dirty="0">
                <a:solidFill>
                  <a:schemeClr val="bg1"/>
                </a:solidFill>
              </a:rPr>
              <a:t>Může být projekt zaměřen pouze na pořízení vybavení odborných učeben?</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dirty="0">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4707186"/>
          </a:xfrm>
          <a:prstGeom prst="rect">
            <a:avLst/>
          </a:prstGeom>
          <a:noFill/>
        </p:spPr>
        <p:txBody>
          <a:bodyPr wrap="square" lIns="91440" tIns="45720" rIns="91440" bIns="45720" anchor="t">
            <a:spAutoFit/>
          </a:bodyPr>
          <a:lstStyle/>
          <a:p>
            <a:pPr algn="just" fontAlgn="base"/>
            <a:r>
              <a:rPr lang="cs-CZ" sz="1500" b="1" i="1">
                <a:solidFill>
                  <a:schemeClr val="bg1"/>
                </a:solidFill>
              </a:rPr>
              <a:t>Jakým způsobem budou zohledněny rostoucí ceny ve stavebnictví?</a:t>
            </a:r>
            <a:endParaRPr lang="cs-CZ" sz="1500" b="1" i="1">
              <a:solidFill>
                <a:schemeClr val="bg1"/>
              </a:solidFill>
              <a:cs typeface="Arial"/>
            </a:endParaRP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Rostoucí ceny ve stavebnictví nebudou zohledněny v následné realizaci projektu. Žadatel sám musí provést takovou rozvahu, aby např. v položkovém rozpočtu stavby zohlednil předpokládaný nárůst cen ve stavebnictví.</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Částku přidělené dotace není možné navyšovat.</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Zároveň projekty předložené do IROP musí respektovat částky EFRR uvedené v Regionálním akčním plánu vzdělávání (RAP) a není možné, aby střední školy žádaly na vyšší částky, než bude uvedeno v RAP.</a:t>
            </a:r>
            <a:endParaRPr lang="cs-CZ" sz="1500">
              <a:solidFill>
                <a:schemeClr val="bg1"/>
              </a:solidFill>
              <a:ea typeface="+mn-lt"/>
              <a:cs typeface="+mn-lt"/>
            </a:endParaRPr>
          </a:p>
          <a:p>
            <a:pPr marL="285750" indent="-285750" algn="just">
              <a:buFont typeface="Arial"/>
              <a:buChar char="•"/>
            </a:pPr>
            <a:endParaRPr lang="cs-CZ" sz="1500">
              <a:solidFill>
                <a:schemeClr val="bg1"/>
              </a:solidFill>
              <a:cs typeface="Arial"/>
            </a:endParaRPr>
          </a:p>
          <a:p>
            <a:pPr algn="just"/>
            <a:r>
              <a:rPr lang="cs-CZ" sz="1500" b="1" i="1">
                <a:solidFill>
                  <a:schemeClr val="bg1"/>
                </a:solidFill>
                <a:ea typeface="+mn-lt"/>
                <a:cs typeface="+mn-lt"/>
              </a:rPr>
              <a:t>A je možné spustit projekt dřív, než bude schválen IROP? Od kdy půjde o uznatelné výdaje?</a:t>
            </a:r>
          </a:p>
          <a:p>
            <a:pPr algn="just"/>
            <a:endParaRPr lang="cs-CZ" sz="1500">
              <a:solidFill>
                <a:schemeClr val="bg1"/>
              </a:solidFill>
              <a:cs typeface="Arial"/>
            </a:endParaRPr>
          </a:p>
          <a:p>
            <a:pPr marL="285750" indent="-285750" algn="just">
              <a:buFont typeface="Arial"/>
              <a:buChar char="•"/>
            </a:pPr>
            <a:r>
              <a:rPr lang="cs-CZ" sz="1500">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pic>
        <p:nvPicPr>
          <p:cNvPr id="3" name="Grafický objekt 2" descr="Kádinka">
            <a:extLst>
              <a:ext uri="{FF2B5EF4-FFF2-40B4-BE49-F238E27FC236}">
                <a16:creationId xmlns:a16="http://schemas.microsoft.com/office/drawing/2014/main" id="{5107F406-3CCF-0519-EDE2-7EC49466D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42" y="4385936"/>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a:solidFill>
                <a:schemeClr val="bg1"/>
              </a:solidFill>
            </a:endParaRPr>
          </a:p>
          <a:p>
            <a:pPr marL="285750" indent="-285750" algn="just" rtl="0" fontAlgn="base">
              <a:buFont typeface="Arial" panose="020B0604020202020204" pitchFamily="34" charset="0"/>
              <a:buChar char="•"/>
            </a:pPr>
            <a:r>
              <a:rPr lang="cs-CZ" b="1">
                <a:solidFill>
                  <a:schemeClr val="bg1"/>
                </a:solidFill>
              </a:rPr>
              <a:t>Způsobilé výdaje vznikají od 1. 1. 2021 </a:t>
            </a:r>
            <a:r>
              <a:rPr lang="cs-CZ">
                <a:solidFill>
                  <a:schemeClr val="bg1"/>
                </a:solidFill>
              </a:rPr>
              <a:t>(vyjma vybraných aktivit)</a:t>
            </a:r>
            <a:endParaRPr lang="cs-CZ" b="1">
              <a:solidFill>
                <a:schemeClr val="bg1"/>
              </a:solidFill>
            </a:endParaRPr>
          </a:p>
          <a:p>
            <a:pPr algn="just" rtl="0" fontAlgn="base"/>
            <a:endParaRPr lang="cs-CZ" b="1">
              <a:solidFill>
                <a:schemeClr val="bg1"/>
              </a:solidFill>
            </a:endParaRPr>
          </a:p>
          <a:p>
            <a:pPr marL="285750" indent="-285750" algn="just" rtl="0" fontAlgn="base">
              <a:buFont typeface="Arial" panose="020B0604020202020204" pitchFamily="34" charset="0"/>
              <a:buChar char="•"/>
            </a:pPr>
            <a:r>
              <a:rPr lang="cs-CZ" b="1">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Avíza výzev </a:t>
            </a:r>
            <a:r>
              <a:rPr lang="cs-CZ" u="sng">
                <a:solidFill>
                  <a:srgbClr val="FF0000"/>
                </a:solidFill>
              </a:rPr>
              <a:t>nebudou</a:t>
            </a:r>
            <a:r>
              <a:rPr lang="cs-CZ">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a:solidFill>
                  <a:schemeClr val="bg1"/>
                </a:solidFill>
              </a:rPr>
              <a:t>Vyhlašování výzev s povinným schválením záměrů v RAP</a:t>
            </a:r>
            <a:endParaRPr lang="cs-CZ" b="1">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a:solidFill>
                  <a:schemeClr val="bg1"/>
                </a:solidFill>
              </a:rPr>
              <a:t>Žadatelé nebudou povinni zpracovávat CBA v žádostech o podporu</a:t>
            </a:r>
          </a:p>
          <a:p>
            <a:pPr marL="342900" lvl="1" algn="just">
              <a:lnSpc>
                <a:spcPct val="120000"/>
              </a:lnSpc>
              <a:spcAft>
                <a:spcPts val="450"/>
              </a:spcAft>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ea typeface="+mn-lt"/>
                <a:cs typeface="+mn-lt"/>
              </a:rPr>
              <a:t>V případě podpory v oblasti polytechnického vzdělávání půjde podpořit např. modernizaci učeben pro výtvarné obory ZUŠ.</a:t>
            </a:r>
          </a:p>
          <a:p>
            <a:pPr algn="just"/>
            <a:endParaRPr lang="cs-CZ" sz="1600" dirty="0">
              <a:solidFill>
                <a:schemeClr val="bg1"/>
              </a:solidFill>
              <a:cs typeface="Arial"/>
            </a:endParaRP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dirty="0">
                <a:solidFill>
                  <a:schemeClr val="bg1"/>
                </a:solidFill>
              </a:rPr>
              <a:t>Prosím o informaci, zda v rámci výzev IROP 2021–2027 budou moci žádat o dotaci na vybudování odborných učeben speciální školy (školy podle § 16 odst. 9 školského zákona)?</a:t>
            </a:r>
            <a:endParaRPr lang="cs-CZ" sz="1600" b="1" dirty="0">
              <a:solidFill>
                <a:schemeClr val="bg1"/>
              </a:solidFill>
              <a:cs typeface="Arial"/>
            </a:endParaRPr>
          </a:p>
          <a:p>
            <a:pPr algn="just" fontAlgn="base"/>
            <a:endParaRPr lang="cs-CZ" sz="1600" i="1" dirty="0">
              <a:solidFill>
                <a:schemeClr val="bg1"/>
              </a:solidFill>
              <a:cs typeface="Arial"/>
            </a:endParaRPr>
          </a:p>
          <a:p>
            <a:pPr marL="285750" indent="-285750" algn="just">
              <a:buFont typeface="Arial"/>
              <a:buChar char="•"/>
            </a:pPr>
            <a:r>
              <a:rPr lang="cs-CZ" sz="1600" dirty="0">
                <a:solidFill>
                  <a:schemeClr val="bg1"/>
                </a:solidFill>
              </a:rPr>
              <a:t>Ano, žádat o dotaci na vybudování odborných učeben speciální školy bude možné. Možnosti podpory budou obdobné jako v IROP 2014-2020.   </a:t>
            </a:r>
            <a:r>
              <a:rPr lang="cs-CZ" sz="1600" i="1" dirty="0">
                <a:solidFill>
                  <a:schemeClr val="bg1"/>
                </a:solidFill>
              </a:rPr>
              <a:t>       </a:t>
            </a:r>
            <a:endParaRPr lang="cs-CZ" sz="1600" i="1" dirty="0">
              <a:solidFill>
                <a:schemeClr val="bg1"/>
              </a:solidFill>
              <a:cs typeface="Arial"/>
            </a:endParaRPr>
          </a:p>
          <a:p>
            <a:pPr algn="just"/>
            <a:r>
              <a:rPr lang="cs-CZ" sz="1600" i="1" dirty="0">
                <a:solidFill>
                  <a:schemeClr val="bg1"/>
                </a:solidFill>
              </a:rPr>
              <a:t>               </a:t>
            </a: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dirty="0">
              <a:solidFill>
                <a:schemeClr val="bg1"/>
              </a:solidFill>
              <a:ea typeface="Calibri"/>
              <a:cs typeface="Arial" panose="020B0604020202020204"/>
            </a:endParaRPr>
          </a:p>
          <a:p>
            <a:pPr marL="285750" indent="-285750" algn="just">
              <a:buFont typeface="Arial"/>
              <a:buChar char="•"/>
            </a:pPr>
            <a:r>
              <a:rPr lang="cs-CZ" sz="1600" dirty="0">
                <a:solidFill>
                  <a:schemeClr val="bg1"/>
                </a:solidFill>
                <a:ea typeface="Calibri"/>
                <a:cs typeface="Arial" panose="020B0604020202020204"/>
              </a:rPr>
              <a:t>Bude možné podpořit např. Výstavbu či modernizaci terapeutických učeben škol, rehabilitační, smyslové či </a:t>
            </a:r>
            <a:r>
              <a:rPr lang="cs-CZ" sz="1600" dirty="0" err="1">
                <a:solidFill>
                  <a:schemeClr val="bg1"/>
                </a:solidFill>
                <a:ea typeface="Calibri"/>
                <a:cs typeface="Arial" panose="020B0604020202020204"/>
              </a:rPr>
              <a:t>multismyslové</a:t>
            </a:r>
            <a:r>
              <a:rPr lang="cs-CZ" sz="1600" dirty="0">
                <a:solidFill>
                  <a:schemeClr val="bg1"/>
                </a:solidFill>
                <a:ea typeface="Calibri"/>
                <a:cs typeface="Arial" panose="020B0604020202020204"/>
              </a:rPr>
              <a:t> místnosti, relaxační místnosti, školní poradenská pracoviště v budově školy, atd.</a:t>
            </a:r>
            <a:endParaRPr lang="cs-CZ" sz="1600" dirty="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a:solidFill>
                <a:schemeClr val="bg1"/>
              </a:solidFill>
            </a:endParaRPr>
          </a:p>
          <a:p>
            <a:pPr marL="214313" indent="-214313" algn="just" fontAlgn="base"/>
            <a:r>
              <a:rPr lang="cs-CZ" sz="1600" b="1">
                <a:solidFill>
                  <a:schemeClr val="bg1"/>
                </a:solidFill>
              </a:rPr>
              <a:t>Nejčastější:</a:t>
            </a:r>
          </a:p>
          <a:p>
            <a:pPr marL="214313" indent="-214313" algn="just" fontAlgn="base">
              <a:buFont typeface="Arial" panose="020B0604020202020204" pitchFamily="34" charset="0"/>
              <a:buChar char="•"/>
            </a:pPr>
            <a:endParaRPr lang="cs-CZ" sz="1600" i="1">
              <a:solidFill>
                <a:schemeClr val="bg1"/>
              </a:solidFill>
            </a:endParaRPr>
          </a:p>
          <a:p>
            <a:pPr algn="just" fontAlgn="base"/>
            <a:r>
              <a:rPr lang="cs-CZ" sz="1600" i="1" u="sng">
                <a:solidFill>
                  <a:schemeClr val="bg1"/>
                </a:solidFill>
              </a:rPr>
              <a:t>Energetické parametry</a:t>
            </a: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a:solidFill>
                <a:schemeClr val="bg1"/>
              </a:solidFill>
            </a:endParaRPr>
          </a:p>
          <a:p>
            <a:pPr marL="214313" indent="-214313" algn="just" fontAlgn="base"/>
            <a:r>
              <a:rPr lang="cs-CZ" sz="1600" b="1">
                <a:solidFill>
                  <a:schemeClr val="bg1"/>
                </a:solidFill>
              </a:rPr>
              <a:t>Důležité: </a:t>
            </a:r>
          </a:p>
          <a:p>
            <a:pPr algn="just" fontAlgn="base"/>
            <a:r>
              <a:rPr lang="cs-CZ" sz="1600" i="1" u="sng">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a:solidFill>
                  <a:schemeClr val="bg1"/>
                </a:solidFill>
              </a:rPr>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45460" y="1711471"/>
            <a:ext cx="7745506" cy="4698722"/>
          </a:xfrm>
          <a:prstGeom prst="rect">
            <a:avLst/>
          </a:prstGeom>
          <a:noFill/>
        </p:spPr>
        <p:txBody>
          <a:bodyPr wrap="square">
            <a:spAutoFit/>
          </a:bodyPr>
          <a:lstStyle/>
          <a:p>
            <a:pPr algn="just" fontAlgn="base">
              <a:lnSpc>
                <a:spcPts val="2000"/>
              </a:lnSpc>
            </a:pPr>
            <a:r>
              <a:rPr lang="cs-CZ" sz="1600" b="1" i="1">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600">
                <a:solidFill>
                  <a:schemeClr val="bg1"/>
                </a:solidFill>
              </a:rPr>
              <a:t>Ne – mezi oprávněné žadatele patří pouze Regionální onkologické skupiny.</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Je možné ze SC 4.3 žádat na rozvoj infrastruktury navazujících pracovišť na UP, které byly podporovány z </a:t>
            </a:r>
            <a:r>
              <a:rPr lang="cs-CZ" sz="1600" b="1" i="1" err="1">
                <a:solidFill>
                  <a:schemeClr val="bg1"/>
                </a:solidFill>
              </a:rPr>
              <a:t>React</a:t>
            </a:r>
            <a:r>
              <a:rPr lang="cs-CZ" sz="1600" b="1" i="1">
                <a:solidFill>
                  <a:schemeClr val="bg1"/>
                </a:solidFill>
              </a:rPr>
              <a:t>-EU? </a:t>
            </a:r>
          </a:p>
          <a:p>
            <a:pPr marL="171450" indent="-171450" algn="just" fontAlgn="base">
              <a:lnSpc>
                <a:spcPts val="2000"/>
              </a:lnSpc>
              <a:buFont typeface="Arial" panose="020B0604020202020204" pitchFamily="34" charset="0"/>
              <a:buChar char="•"/>
            </a:pPr>
            <a:r>
              <a:rPr lang="cs-CZ" sz="160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60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600" i="1">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a:t>
            </a:r>
            <a:r>
              <a:rPr lang="cs-CZ" sz="3200" b="1" kern="0">
                <a:solidFill>
                  <a:schemeClr val="bg1"/>
                </a:solidFill>
                <a:latin typeface="Arial"/>
                <a:cs typeface="Arial"/>
                <a:sym typeface="Arial"/>
              </a:rPr>
              <a:t> SC 4.3</a:t>
            </a:r>
            <a:endParaRPr kumimoji="0" lang="cs-CZ" sz="3200" b="1" i="0" u="none" strike="noStrike" kern="0" cap="none" spc="0" normalizeH="0" baseline="0" noProof="0">
              <a:ln>
                <a:noFill/>
              </a:ln>
              <a:solidFill>
                <a:schemeClr val="bg1"/>
              </a:solidFill>
              <a:effectLst/>
              <a:uLnTx/>
              <a:uFillTx/>
              <a:latin typeface="Arial"/>
              <a:cs typeface="Arial"/>
              <a:sym typeface="Arial"/>
            </a:endParaRPr>
          </a:p>
          <a:p>
            <a:pPr algn="ctr" defTabSz="914400"/>
            <a:r>
              <a:rPr lang="cs-CZ" sz="2400" b="1" kern="0">
                <a:solidFill>
                  <a:schemeClr val="bg1"/>
                </a:solidFill>
                <a:cs typeface="Arial"/>
              </a:rPr>
              <a:t>Infrastruktura ve zdravotnictví </a:t>
            </a:r>
            <a:endParaRPr lang="cs-CZ" sz="3200" b="1" kern="0">
              <a:solidFill>
                <a:schemeClr val="bg1"/>
              </a:solidFill>
              <a:cs typeface="Arial" panose="020B0604020202020204" pitchFamily="34" charset="0"/>
            </a:endParaRPr>
          </a:p>
        </p:txBody>
      </p:sp>
    </p:spTree>
    <p:extLst>
      <p:ext uri="{BB962C8B-B14F-4D97-AF65-F5344CB8AC3E}">
        <p14:creationId xmlns:p14="http://schemas.microsoft.com/office/powerpoint/2010/main" val="5797136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a:spAutoFit/>
          </a:bodyPr>
          <a:lstStyle/>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Požadavky </a:t>
            </a:r>
            <a:r>
              <a:rPr kumimoji="0" lang="cs-CZ" sz="1600" b="0" i="0" u="none" strike="noStrike" kern="0" cap="none" spc="0" normalizeH="0" baseline="0" noProof="0">
                <a:ln>
                  <a:noFill/>
                </a:ln>
                <a:solidFill>
                  <a:schemeClr val="bg1"/>
                </a:solidFill>
                <a:effectLst/>
                <a:uLnTx/>
                <a:uFillTx/>
                <a:latin typeface="Arial"/>
                <a:cs typeface="Arial"/>
                <a:sym typeface="Arial"/>
              </a:rPr>
              <a:t>na vlastnické vztahy u liniových dopravních staveb se </a:t>
            </a:r>
            <a:r>
              <a:rPr lang="cs-CZ" sz="1600" kern="0">
                <a:solidFill>
                  <a:schemeClr val="bg1"/>
                </a:solidFill>
                <a:latin typeface="Arial"/>
                <a:cs typeface="Arial"/>
                <a:sym typeface="Arial"/>
              </a:rPr>
              <a:t>nebudou</a:t>
            </a:r>
            <a:r>
              <a:rPr kumimoji="0" lang="cs-CZ" sz="1600" b="0" i="0" u="none" strike="noStrike" kern="0" cap="none" spc="0" normalizeH="0" baseline="0" noProof="0">
                <a:ln>
                  <a:noFill/>
                </a:ln>
                <a:solidFill>
                  <a:schemeClr val="bg1"/>
                </a:solidFill>
                <a:effectLst/>
                <a:uLnTx/>
                <a:uFillTx/>
                <a:latin typeface="Arial"/>
                <a:cs typeface="Arial"/>
                <a:sym typeface="Arial"/>
              </a:rPr>
              <a:t> lišit od </a:t>
            </a:r>
            <a:r>
              <a:rPr lang="cs-CZ" sz="1600" kern="0">
                <a:solidFill>
                  <a:schemeClr val="bg1"/>
                </a:solidFill>
                <a:latin typeface="Arial"/>
                <a:cs typeface="Arial"/>
                <a:sym typeface="Arial"/>
              </a:rPr>
              <a:t>IROP I</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Mělo by být možné realizovat projekt i na pozemcích, které nejsou ve vlastnictví žadatele a neměl by být </a:t>
            </a:r>
            <a:r>
              <a:rPr lang="cs-CZ" sz="1600" kern="0">
                <a:solidFill>
                  <a:schemeClr val="bg1"/>
                </a:solidFill>
                <a:latin typeface="Arial"/>
                <a:cs typeface="Arial"/>
                <a:sym typeface="Arial"/>
              </a:rPr>
              <a:t>vymezen konkrétní požadavek</a:t>
            </a:r>
            <a:r>
              <a:rPr kumimoji="0" lang="cs-CZ" sz="1600" b="0" i="0" u="none" strike="noStrike" kern="0" cap="none" spc="0" normalizeH="0" baseline="0" noProof="0">
                <a:ln>
                  <a:noFill/>
                </a:ln>
                <a:solidFill>
                  <a:schemeClr val="bg1"/>
                </a:solidFill>
                <a:effectLst/>
                <a:uLnTx/>
                <a:uFillTx/>
                <a:latin typeface="Arial"/>
                <a:cs typeface="Arial"/>
                <a:sym typeface="Arial"/>
              </a:rPr>
              <a:t> na dokládání „jiných práv“ ;</a:t>
            </a:r>
            <a:r>
              <a:rPr lang="cs-CZ" sz="1600" kern="0">
                <a:solidFill>
                  <a:schemeClr val="bg1"/>
                </a:solidFill>
                <a:latin typeface="Arial"/>
                <a:cs typeface="Arial"/>
                <a:sym typeface="Arial"/>
              </a:rPr>
              <a:t> </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sym typeface="Arial"/>
              </a:rPr>
              <a:t>Pokud</a:t>
            </a:r>
            <a:r>
              <a:rPr kumimoji="0" lang="cs-CZ" sz="1600" b="0" i="0" u="none" strike="noStrike" kern="0" cap="none" spc="0" normalizeH="0" baseline="0" noProof="0">
                <a:ln>
                  <a:noFill/>
                </a:ln>
                <a:solidFill>
                  <a:schemeClr val="bg1"/>
                </a:solidFill>
                <a:effectLst/>
                <a:uLnTx/>
                <a:uFillTx/>
                <a:latin typeface="Arial"/>
                <a:cs typeface="Arial"/>
                <a:sym typeface="Arial"/>
              </a:rPr>
              <a:t> je projekt realizován na cizích pozemcích, je rizikem žadatele</a:t>
            </a:r>
            <a:r>
              <a:rPr lang="cs-CZ" sz="1600" kern="0">
                <a:solidFill>
                  <a:schemeClr val="bg1"/>
                </a:solidFill>
                <a:latin typeface="Arial"/>
                <a:cs typeface="Arial"/>
                <a:sym typeface="Arial"/>
              </a:rPr>
              <a:t>/</a:t>
            </a:r>
            <a:r>
              <a:rPr kumimoji="0" lang="cs-CZ" sz="1600" b="0" i="0" u="none" strike="noStrike" kern="0" cap="none" spc="0" normalizeH="0" baseline="0" noProof="0">
                <a:ln>
                  <a:noFill/>
                </a:ln>
                <a:solidFill>
                  <a:schemeClr val="bg1"/>
                </a:solidFill>
                <a:effectLst/>
                <a:uLnTx/>
                <a:uFillTx/>
                <a:latin typeface="Arial"/>
                <a:cs typeface="Arial"/>
                <a:sym typeface="Arial"/>
              </a:rPr>
              <a:t>příjemce, jak si právní vztahy </a:t>
            </a:r>
            <a:r>
              <a:rPr lang="cs-CZ" sz="1600" kern="0">
                <a:solidFill>
                  <a:schemeClr val="bg1"/>
                </a:solidFill>
                <a:latin typeface="Arial"/>
                <a:cs typeface="Arial"/>
                <a:sym typeface="Arial"/>
              </a:rPr>
              <a:t>ošetří. Zajištění</a:t>
            </a:r>
            <a:r>
              <a:rPr kumimoji="0" lang="cs-CZ" sz="1600" b="0" i="0" u="none" strike="noStrike" kern="0" cap="none" spc="0" normalizeH="0" baseline="0" noProof="0">
                <a:ln>
                  <a:noFill/>
                </a:ln>
                <a:solidFill>
                  <a:schemeClr val="bg1"/>
                </a:solidFill>
                <a:effectLst/>
                <a:uLnTx/>
                <a:uFillTx/>
                <a:latin typeface="Arial"/>
                <a:cs typeface="Arial"/>
                <a:sym typeface="Arial"/>
              </a:rPr>
              <a:t> vlastnických nebo jiných práv</a:t>
            </a: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období před zahájením realizace i v období udržitelnosti by mělo být popsáno ve studii proveditelnosti</a:t>
            </a:r>
            <a:r>
              <a:rPr lang="cs-CZ" sz="1600" kern="0">
                <a:solidFill>
                  <a:schemeClr val="bg1"/>
                </a:solidFill>
                <a:latin typeface="Arial"/>
                <a:cs typeface="Arial"/>
                <a:sym typeface="Arial"/>
              </a:rPr>
              <a:t>;</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Z celkových 1012 zodpovězených dotazů k IROP 2021 – 2027 je celkem </a:t>
            </a:r>
            <a:r>
              <a:rPr lang="cs-CZ" sz="1800" b="1">
                <a:solidFill>
                  <a:schemeClr val="bg1"/>
                </a:solidFill>
                <a:latin typeface="+mj-lt"/>
              </a:rPr>
              <a:t>403 tazatelů </a:t>
            </a:r>
            <a:r>
              <a:rPr lang="cs-CZ" sz="1800">
                <a:solidFill>
                  <a:schemeClr val="bg1"/>
                </a:solidFill>
                <a:latin typeface="+mj-lt"/>
              </a:rPr>
              <a:t>v četnosti počtu dotazů </a:t>
            </a:r>
            <a:r>
              <a:rPr lang="cs-CZ" sz="1800" b="1">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3104938298"/>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a:solidFill>
                <a:schemeClr val="bg1"/>
              </a:solidFill>
            </a:endParaRPr>
          </a:p>
          <a:p>
            <a:pPr>
              <a:lnSpc>
                <a:spcPct val="120000"/>
              </a:lnSpc>
              <a:spcAft>
                <a:spcPts val="450"/>
              </a:spcAft>
            </a:pPr>
            <a:r>
              <a:rPr lang="cs-CZ" sz="1600" b="1" u="sng">
                <a:solidFill>
                  <a:schemeClr val="bg1"/>
                </a:solidFill>
              </a:rPr>
              <a:t>Hodnocení žádostí</a:t>
            </a:r>
            <a:endParaRPr lang="cs-CZ" sz="1600" b="1" u="sng">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Kontrola formálních náležitostí a přijatelnosti, ex-ante analýza rizik/kontrola</a:t>
            </a:r>
            <a:endParaRPr lang="cs-CZ" sz="1600">
              <a:solidFill>
                <a:schemeClr val="bg1"/>
              </a:solidFill>
              <a:cs typeface="Arial"/>
            </a:endParaRPr>
          </a:p>
          <a:p>
            <a:pPr lvl="1">
              <a:lnSpc>
                <a:spcPct val="120000"/>
              </a:lnSpc>
              <a:spcAft>
                <a:spcPts val="450"/>
              </a:spcAft>
            </a:pPr>
            <a:r>
              <a:rPr lang="cs-CZ" sz="1600">
                <a:solidFill>
                  <a:schemeClr val="bg1"/>
                </a:solidFill>
              </a:rPr>
              <a:t>	→ průběžné doporučování projektů k vydání Rozhodnutí o poskytnutí 	 	     dotace do výše alokace výzvy</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Veškeré žádosti o podporu se budou hodnotit na Centru</a:t>
            </a:r>
            <a:endParaRPr lang="cs-CZ" sz="1600">
              <a:solidFill>
                <a:schemeClr val="bg1"/>
              </a:solidFill>
              <a:cs typeface="Arial"/>
            </a:endParaRPr>
          </a:p>
          <a:p>
            <a:pPr marL="685800" lvl="2">
              <a:lnSpc>
                <a:spcPct val="120000"/>
              </a:lnSpc>
              <a:spcAft>
                <a:spcPts val="450"/>
              </a:spcAft>
            </a:pPr>
            <a:r>
              <a:rPr lang="cs-CZ" sz="1600">
                <a:solidFill>
                  <a:schemeClr val="bg1"/>
                </a:solidFill>
              </a:rPr>
              <a:t>	→ včetně výzev podávaných v rámci výzev MAS/ITI</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Požadované dokumenty k žádosti o podporu</a:t>
            </a:r>
            <a:endParaRPr lang="cs-CZ" sz="1600">
              <a:solidFill>
                <a:schemeClr val="bg1"/>
              </a:solidFill>
              <a:cs typeface="Arial"/>
            </a:endParaRPr>
          </a:p>
          <a:p>
            <a:pPr marL="685800" lvl="2">
              <a:lnSpc>
                <a:spcPct val="120000"/>
              </a:lnSpc>
              <a:spcAft>
                <a:spcPts val="450"/>
              </a:spcAft>
            </a:pPr>
            <a:r>
              <a:rPr lang="cs-CZ" sz="1600">
                <a:solidFill>
                  <a:schemeClr val="bg1"/>
                </a:solidFill>
              </a:rPr>
              <a:t>	→ definovány ve Specifických pravidlech každé výzvy </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latin typeface="Arial"/>
                <a:cs typeface="Arial"/>
              </a:rPr>
              <a:t>Kompletní rozsah KL zveřejněn žadateli ​</a:t>
            </a:r>
          </a:p>
          <a:p>
            <a:pPr marL="685800" lvl="2">
              <a:lnSpc>
                <a:spcPct val="120000"/>
              </a:lnSpc>
              <a:spcAft>
                <a:spcPts val="450"/>
              </a:spcAft>
            </a:pPr>
            <a:r>
              <a:rPr lang="cs-CZ" sz="1600">
                <a:solidFill>
                  <a:schemeClr val="bg1"/>
                </a:solidFill>
              </a:rPr>
              <a:t>	→ kritéria formálních náležitostí a přijatelnosti budou uveřejněna na webu Centra (napravitelná x nenapravitelná kritéria)</a:t>
            </a:r>
            <a:endParaRPr lang="cs-CZ" sz="1600">
              <a:solidFill>
                <a:schemeClr val="bg1"/>
              </a:solidFill>
              <a:cs typeface="Arial"/>
            </a:endParaRPr>
          </a:p>
          <a:p>
            <a:pPr lvl="1" fontAlgn="base"/>
            <a:endParaRPr lang="cs-CZ"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121906558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a:solidFill>
                            <a:schemeClr val="tx1"/>
                          </a:solidFill>
                          <a:effectLst/>
                        </a:rPr>
                        <a:t>Typ tazatele</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IROP2 </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1755"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1755" algn="l" fontAlgn="b"/>
                      <a:r>
                        <a:rPr lang="cs-CZ" sz="1600" u="none" strike="noStrike">
                          <a:solidFill>
                            <a:schemeClr val="tx1"/>
                          </a:solidFill>
                          <a:effectLst/>
                        </a:rPr>
                        <a:t>Zpracovatel</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1755"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3030854086"/>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1755"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1755"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1755"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24</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1755" algn="l" fontAlgn="b"/>
                      <a:r>
                        <a:rPr lang="cs-CZ" sz="1600" b="0" i="0" u="none" strike="noStrike">
                          <a:solidFill>
                            <a:srgbClr val="000000"/>
                          </a:solidFill>
                          <a:effectLst/>
                          <a:latin typeface="Calibri"/>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1755" algn="l" fontAlgn="b"/>
                      <a:r>
                        <a:rPr lang="cs-CZ" sz="1600" b="0" i="0" u="none" strike="noStrike">
                          <a:solidFill>
                            <a:srgbClr val="000000"/>
                          </a:solidFill>
                          <a:effectLst/>
                          <a:latin typeface="Calibri"/>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1755" algn="l" fontAlgn="b"/>
                      <a:r>
                        <a:rPr lang="cs-CZ" sz="1600" b="0" i="0" u="none" strike="noStrike">
                          <a:solidFill>
                            <a:srgbClr val="000000"/>
                          </a:solidFill>
                          <a:effectLst/>
                          <a:latin typeface="Calibri"/>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1755" algn="l" fontAlgn="b"/>
                      <a:r>
                        <a:rPr lang="cs-CZ" sz="1600" b="0" i="0" u="none" strike="noStrike">
                          <a:solidFill>
                            <a:srgbClr val="000000"/>
                          </a:solidFill>
                          <a:effectLst/>
                          <a:latin typeface="Calibri"/>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153 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dirty="0" smtClean="0"/>
              <a:pPr/>
              <a:t>121</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Zjednodušené metody vykazování</a:t>
            </a:r>
            <a:r>
              <a:rPr lang="en-US" sz="1600" b="1">
                <a:solidFill>
                  <a:schemeClr val="bg1"/>
                </a:solidFill>
                <a:latin typeface="Arial"/>
                <a:cs typeface="Arial"/>
              </a:rPr>
              <a:t>​</a:t>
            </a:r>
            <a:r>
              <a:rPr lang="cs-CZ" sz="1600" b="1">
                <a:solidFill>
                  <a:schemeClr val="bg1"/>
                </a:solidFill>
                <a:latin typeface="Arial"/>
                <a:cs typeface="Arial"/>
              </a:rPr>
              <a:t> - paušál (nepřímé náklady)</a:t>
            </a:r>
            <a:endParaRPr lang="en-US" sz="1600" b="1">
              <a:solidFill>
                <a:schemeClr val="bg1"/>
              </a:solidFill>
              <a:latin typeface="Arial"/>
              <a:cs typeface="Arial"/>
            </a:endParaRPr>
          </a:p>
          <a:p>
            <a:pPr marL="1085850" lvl="2" indent="-171450" fontAlgn="base">
              <a:buFont typeface="Arial" panose="020B0604020202020204" pitchFamily="34" charset="0"/>
              <a:buChar char="•"/>
            </a:pPr>
            <a:r>
              <a:rPr lang="cs-CZ" sz="1600">
                <a:solidFill>
                  <a:schemeClr val="bg1"/>
                </a:solidFill>
              </a:rPr>
              <a:t>Výdaje typu studie proveditelnosti, administrace VŘ, TDI, BOZP, AD, projektová dokumentace apod.</a:t>
            </a:r>
            <a:endParaRPr lang="cs-CZ" sz="1600">
              <a:solidFill>
                <a:schemeClr val="bg1"/>
              </a:solidFill>
              <a:cs typeface="Arial"/>
            </a:endParaRPr>
          </a:p>
          <a:p>
            <a:pPr marL="1085850" lvl="2" indent="-171450" fontAlgn="base">
              <a:buFont typeface="Arial" panose="020B0604020202020204" pitchFamily="34" charset="0"/>
              <a:buChar char="•"/>
            </a:pPr>
            <a:r>
              <a:rPr lang="cs-CZ" sz="1600">
                <a:solidFill>
                  <a:schemeClr val="bg1"/>
                </a:solidFill>
              </a:rPr>
              <a:t>Proplácení bez kontroly dokladů do výše stanoveného procenta z celkových </a:t>
            </a:r>
            <a:r>
              <a:rPr lang="cs-CZ" sz="1600" b="1">
                <a:solidFill>
                  <a:schemeClr val="bg1"/>
                </a:solidFill>
              </a:rPr>
              <a:t>přímých</a:t>
            </a:r>
            <a:r>
              <a:rPr lang="cs-CZ" sz="1600">
                <a:solidFill>
                  <a:schemeClr val="bg1"/>
                </a:solidFill>
              </a:rPr>
              <a:t> způsobilých výdajů projektu ve výši 7% (výše se může lišit dle výzvy; bude stanoveno ve SP)</a:t>
            </a:r>
            <a:endParaRPr lang="cs-CZ" sz="1600">
              <a:solidFill>
                <a:schemeClr val="bg1"/>
              </a:solidFill>
              <a:cs typeface="Arial"/>
            </a:endParaRPr>
          </a:p>
          <a:p>
            <a:pPr lvl="2" fontAlgn="base"/>
            <a:endParaRPr lang="cs-CZ" sz="1600">
              <a:solidFill>
                <a:schemeClr val="bg1"/>
              </a:solidFill>
            </a:endParaRPr>
          </a:p>
          <a:p>
            <a:pPr lvl="1" fontAlgn="base"/>
            <a:r>
              <a:rPr lang="cs-CZ" sz="1600" b="1">
                <a:solidFill>
                  <a:schemeClr val="bg1"/>
                </a:solidFill>
                <a:latin typeface="Arial"/>
                <a:cs typeface="Arial"/>
              </a:rPr>
              <a:t>Vzorkování</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1800"/>
              </a:lnSpc>
              <a:buFont typeface="Arial" panose="020B0604020202020204" pitchFamily="34" charset="0"/>
              <a:buChar char="•"/>
            </a:pPr>
            <a:r>
              <a:rPr lang="cs-CZ" sz="1600">
                <a:solidFill>
                  <a:schemeClr val="bg1"/>
                </a:solidFill>
              </a:rPr>
              <a:t>Kontrola žádostí o platbu a zakázek → dle stanoveného vzorku</a:t>
            </a:r>
            <a:endParaRPr lang="cs-CZ" sz="1600">
              <a:solidFill>
                <a:schemeClr val="bg1"/>
              </a:solidFill>
              <a:cs typeface="Arial"/>
            </a:endParaRPr>
          </a:p>
          <a:p>
            <a:pPr marL="1085850" lvl="2" indent="-171450" fontAlgn="base">
              <a:lnSpc>
                <a:spcPts val="1800"/>
              </a:lnSpc>
              <a:buFont typeface="Arial" panose="020B0604020202020204" pitchFamily="34" charset="0"/>
              <a:buChar char="•"/>
            </a:pPr>
            <a:r>
              <a:rPr lang="cs-CZ" sz="1600">
                <a:solidFill>
                  <a:schemeClr val="bg1"/>
                </a:solidFill>
              </a:rPr>
              <a:t>Blíže upřesněno v OPPŽP </a:t>
            </a:r>
            <a:endParaRPr lang="cs-CZ" sz="1600">
              <a:solidFill>
                <a:schemeClr val="bg1"/>
              </a:solidFill>
              <a:cs typeface="Arial"/>
            </a:endParaRPr>
          </a:p>
          <a:p>
            <a:pPr lvl="2" fontAlgn="base"/>
            <a:endParaRPr lang="cs-CZ" sz="1600">
              <a:solidFill>
                <a:schemeClr val="bg1"/>
              </a:solidFill>
              <a:highlight>
                <a:srgbClr val="FF00FF"/>
              </a:highlight>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3724609"/>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2" fontAlgn="base"/>
            <a:endParaRPr lang="cs-CZ" sz="1600">
              <a:solidFill>
                <a:schemeClr val="bg1"/>
              </a:solidFill>
              <a:highlight>
                <a:srgbClr val="FF00FF"/>
              </a:highlight>
            </a:endParaRPr>
          </a:p>
          <a:p>
            <a:pPr lvl="1" fontAlgn="base"/>
            <a:r>
              <a:rPr lang="cs-CZ" sz="1600" b="1">
                <a:solidFill>
                  <a:schemeClr val="bg1"/>
                </a:solidFill>
                <a:latin typeface="Arial"/>
                <a:cs typeface="Arial"/>
              </a:rPr>
              <a:t>Fikce doručení </a:t>
            </a:r>
            <a:endParaRPr lang="cs-CZ" sz="1600" b="1">
              <a:solidFill>
                <a:schemeClr val="bg1"/>
              </a:solidFill>
              <a:latin typeface="Arial" panose="020B0604020202020204" pitchFamily="34" charset="0"/>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MS2021+ je za okamžik doručení považováno přihlášení žadatele/příjemce nebo jím pověřené osoby do systému MS2021+</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Žadatelem/příjemcem nebo jím pověřenou osobou je myšlena každá osoba s přístupem k žádosti o podporu bez ohledu na přidělenou roli</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případě, že se taková osoba do MS2021+ </a:t>
            </a:r>
            <a:r>
              <a:rPr lang="cs-CZ" altLang="zh-CN" sz="1600" b="1" bmk="_Hlk94009378">
                <a:solidFill>
                  <a:schemeClr val="bg1"/>
                </a:solidFill>
                <a:ea typeface="黑体"/>
              </a:rPr>
              <a:t>nepřihlásí do 10 kalendářních dnů ode dne odeslání depeše, považuje se za den doručení poslední den této lhůty</a:t>
            </a:r>
            <a:endParaRPr lang="cs-CZ" altLang="zh-CN" sz="1600" b="1">
              <a:solidFill>
                <a:schemeClr val="bg1"/>
              </a:solidFill>
              <a:ea typeface="黑体"/>
              <a:cs typeface="Arial"/>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Zrušení etap a nahrazení FP</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Formální změna - místo etap bude používán termín </a:t>
            </a:r>
            <a:r>
              <a:rPr lang="cs-CZ" sz="1600" i="1">
                <a:solidFill>
                  <a:schemeClr val="bg1"/>
                </a:solidFill>
                <a:latin typeface="Arial"/>
                <a:cs typeface="Arial"/>
              </a:rPr>
              <a:t>sledované období</a:t>
            </a:r>
            <a:r>
              <a:rPr lang="cs-CZ" sz="1600">
                <a:solidFill>
                  <a:schemeClr val="bg1"/>
                </a:solidFill>
                <a:latin typeface="Arial"/>
                <a:cs typeface="Arial"/>
              </a:rPr>
              <a:t>, které bude  definováno finančními plány</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Sledované období bude končit 20 </a:t>
            </a:r>
            <a:r>
              <a:rPr lang="cs-CZ" sz="1600" err="1">
                <a:solidFill>
                  <a:schemeClr val="bg1"/>
                </a:solidFill>
                <a:latin typeface="Arial"/>
                <a:cs typeface="Arial"/>
              </a:rPr>
              <a:t>pd</a:t>
            </a:r>
            <a:r>
              <a:rPr lang="cs-CZ" sz="1600">
                <a:solidFill>
                  <a:schemeClr val="bg1"/>
                </a:solidFill>
                <a:latin typeface="Arial"/>
                <a:cs typeface="Arial"/>
              </a:rPr>
              <a:t> před datem předložení </a:t>
            </a:r>
            <a:r>
              <a:rPr lang="cs-CZ" sz="1600" err="1">
                <a:solidFill>
                  <a:schemeClr val="bg1"/>
                </a:solidFill>
                <a:latin typeface="Arial"/>
                <a:cs typeface="Arial"/>
              </a:rPr>
              <a:t>ŽoP</a:t>
            </a:r>
            <a:r>
              <a:rPr lang="cs-CZ" sz="1600">
                <a:solidFill>
                  <a:schemeClr val="bg1"/>
                </a:solidFill>
                <a:latin typeface="Arial"/>
                <a:cs typeface="Arial"/>
              </a:rPr>
              <a:t>, obdobně jako nyní etapa</a:t>
            </a:r>
          </a:p>
          <a:p>
            <a:pPr lvl="1" fontAlgn="base"/>
            <a:r>
              <a:rPr lang="cs-CZ" sz="1600">
                <a:solidFill>
                  <a:schemeClr val="bg1"/>
                </a:solidFill>
                <a:highlight>
                  <a:srgbClr val="FF00FF"/>
                </a:highlight>
                <a:latin typeface="Arial"/>
                <a:cs typeface="Arial"/>
              </a:rPr>
              <a:t>​</a:t>
            </a:r>
          </a:p>
          <a:p>
            <a:pPr lvl="1" fontAlgn="base"/>
            <a:endParaRPr lang="cs-CZ" sz="1600">
              <a:solidFill>
                <a:schemeClr val="bg1"/>
              </a:solidFill>
              <a:highlight>
                <a:srgbClr val="FF00FF"/>
              </a:highlight>
              <a:latin typeface="Arial" panose="020B0604020202020204" pitchFamily="34" charset="0"/>
            </a:endParaRPr>
          </a:p>
          <a:p>
            <a:pPr lvl="1" fontAlgn="base"/>
            <a:r>
              <a:rPr lang="cs-CZ" sz="1600" b="1">
                <a:solidFill>
                  <a:schemeClr val="bg1"/>
                </a:solidFill>
                <a:latin typeface="Arial"/>
                <a:cs typeface="Arial"/>
              </a:rPr>
              <a:t>Platforma BIM na sdílení rozpočtů</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Prostředí s on-line aplikacemi pro odhadování ceny stavby, projektování, oceňování, průběh stavby </a:t>
            </a:r>
            <a:r>
              <a:rPr lang="cs-CZ" sz="1600">
                <a:solidFill>
                  <a:srgbClr val="000000"/>
                </a:solidFill>
                <a:latin typeface="Calibri"/>
                <a:ea typeface="Calibri"/>
                <a:cs typeface="Calibri"/>
              </a:rPr>
              <a:t>​</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Export do potřebných formátů</a:t>
            </a:r>
          </a:p>
          <a:p>
            <a:pPr algn="l" rtl="0" fontAlgn="base">
              <a:buFont typeface="Arial" panose="020B0604020202020204" pitchFamily="34" charset="0"/>
              <a:buChar char="•"/>
            </a:pP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a:solidFill>
                  <a:schemeClr val="bg1"/>
                </a:solidFill>
              </a:rPr>
              <a:t>Integrované projekty</a:t>
            </a:r>
            <a:r>
              <a:rPr lang="en-US" b="1" u="sng">
                <a:solidFill>
                  <a:schemeClr val="bg1"/>
                </a:solidFill>
              </a:rPr>
              <a:t>​</a:t>
            </a:r>
            <a:endParaRPr lang="cs-CZ" b="1" u="sng">
              <a:solidFill>
                <a:schemeClr val="bg1"/>
              </a:solidFill>
            </a:endParaRPr>
          </a:p>
          <a:p>
            <a:pPr algn="l" fontAlgn="base"/>
            <a:endParaRPr lang="en-US" b="1">
              <a:solidFill>
                <a:schemeClr val="bg1"/>
              </a:solidFill>
            </a:endParaRPr>
          </a:p>
          <a:p>
            <a:pPr marL="628650" lvl="1" indent="-171450" fontAlgn="base">
              <a:lnSpc>
                <a:spcPts val="2400"/>
              </a:lnSpc>
              <a:buFont typeface="Arial" panose="020B0604020202020204" pitchFamily="34" charset="0"/>
              <a:buChar char="•"/>
            </a:pPr>
            <a:r>
              <a:rPr lang="cs-CZ">
                <a:solidFill>
                  <a:schemeClr val="bg1"/>
                </a:solidFill>
              </a:rPr>
              <a:t>CLLD - míra spolufinancování zachována na úrovni 95 % dotace</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Nebudou samostatné výzvy pro IN, pouze jedna ze strany ŘO IROP</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Součástí žádosti bude příloha, kde nositel IN potvrzuje soulad se strategií IN</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err="1">
                <a:solidFill>
                  <a:schemeClr val="bg1"/>
                </a:solidFill>
              </a:rPr>
              <a:t>Připodepisování</a:t>
            </a:r>
            <a:r>
              <a:rPr lang="cs-CZ">
                <a:solidFill>
                  <a:schemeClr val="bg1"/>
                </a:solidFill>
              </a:rPr>
              <a:t> žádosti ze strany nositele IN (vybrané </a:t>
            </a:r>
            <a:r>
              <a:rPr lang="cs-CZ" err="1">
                <a:solidFill>
                  <a:schemeClr val="bg1"/>
                </a:solidFill>
              </a:rPr>
              <a:t>ŽoZ</a:t>
            </a:r>
            <a:r>
              <a:rPr lang="cs-CZ">
                <a:solidFill>
                  <a:schemeClr val="bg1"/>
                </a:solidFill>
              </a:rPr>
              <a:t>)</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(Ne)možnost podávat totožné projekty do individuálních výzev i do IN​</a:t>
            </a:r>
            <a:endParaRPr lang="cs-CZ">
              <a:solidFill>
                <a:schemeClr val="bg1"/>
              </a:solidFill>
              <a:cs typeface="Aria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Přihlašování​</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Již nyní lze vyzkoušet na </a:t>
            </a:r>
            <a:r>
              <a:rPr lang="cs-CZ" b="1">
                <a:solidFill>
                  <a:schemeClr val="bg1"/>
                </a:solidFill>
                <a:hlinkClick r:id="rId2">
                  <a:extLst>
                    <a:ext uri="{A12FA001-AC4F-418D-AE19-62706E023703}">
                      <ahyp:hlinkClr xmlns:ahyp="http://schemas.microsoft.com/office/drawing/2018/hyperlinkcolor" val="tx"/>
                    </a:ext>
                  </a:extLst>
                </a:hlinkClick>
              </a:rPr>
              <a:t>https://iskp21.mssf.cz/</a:t>
            </a:r>
            <a:endParaRPr lang="cs-CZ" b="1">
              <a:solidFill>
                <a:schemeClr val="bg1"/>
              </a:solidFill>
            </a:endParaRPr>
          </a:p>
          <a:p>
            <a:pPr marL="1085850" lvl="2" indent="-171450" fontAlgn="base">
              <a:buFont typeface="Arial" panose="020B0604020202020204" pitchFamily="34" charset="0"/>
              <a:buChar char="•"/>
            </a:pPr>
            <a:r>
              <a:rPr lang="cs-CZ">
                <a:solidFill>
                  <a:schemeClr val="bg1"/>
                </a:solidFill>
              </a:rPr>
              <a:t>Doporučujeme registraci přes  NIA - Národní </a:t>
            </a:r>
            <a:r>
              <a:rPr lang="cs-CZ" err="1">
                <a:solidFill>
                  <a:schemeClr val="bg1"/>
                </a:solidFill>
              </a:rPr>
              <a:t>identitní</a:t>
            </a:r>
            <a:r>
              <a:rPr lang="cs-CZ">
                <a:solidFill>
                  <a:schemeClr val="bg1"/>
                </a:solidFill>
              </a:rPr>
              <a:t> autoritou (e-občanka, bankovní identita); přihlašování přes ADFS (heslo) se bude výhledově rušit</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Součástí FAQ je návod, jak se přihlásit</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Nastavení přístupových práv do ISKP21+  </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Upřesněno v OPPŽP (kapitola 2.5)</a:t>
            </a:r>
            <a:endParaRPr lang="cs-CZ">
              <a:solidFill>
                <a:schemeClr val="bg1"/>
              </a:solidFill>
              <a:cs typeface="Arial"/>
            </a:endParaRPr>
          </a:p>
          <a:p>
            <a:pPr lvl="2" fontAlgn="base"/>
            <a:endParaRPr lang="en-US">
              <a:solidFill>
                <a:schemeClr val="bg1"/>
              </a:solidFil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Samostatný modul VZ​</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Na jednu VZ je možné navázat více projektů, tj. údaje k VZ vyplňuje a dokumentaci dokládá příjemce pouze jednou, a to i napříč jednotlivými OP</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Z pohledu žadatele/ příjemce nedochází k výrazným změnám ve vyplňování VZ</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Postupy budou uvedeny ve speciální příručce </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Hlavní manažer projektu</a:t>
            </a:r>
          </a:p>
          <a:p>
            <a:pPr marL="1085850" lvl="2" indent="-171450" fontAlgn="base">
              <a:buFont typeface="Arial" panose="020B0604020202020204" pitchFamily="34" charset="0"/>
              <a:buChar char="•"/>
            </a:pPr>
            <a:r>
              <a:rPr lang="cs-CZ">
                <a:solidFill>
                  <a:schemeClr val="bg1"/>
                </a:solidFill>
              </a:rPr>
              <a:t>V rámci Centra určen jeden pracovník, který bude pro žadatele/ příjemce představovat hlavní kontaktní osobu</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Tento pracovník se bude zobrazovat v ISKP, na k tomu určené záložce</a:t>
            </a:r>
            <a:endParaRPr lang="cs-CZ">
              <a:solidFill>
                <a:schemeClr val="bg1"/>
              </a:solidFill>
              <a:cs typeface="Arial"/>
            </a:endParaRPr>
          </a:p>
          <a:p>
            <a:pPr algn="l" rtl="0" fontAlgn="base">
              <a:buFont typeface="Arial" panose="020B0604020202020204" pitchFamily="34" charset="0"/>
              <a:buChar char="•"/>
            </a:pPr>
            <a:endParaRPr lang="en-US">
              <a:solidFill>
                <a:schemeClr val="bg1"/>
              </a:solidFill>
            </a:endParaRPr>
          </a:p>
          <a:p>
            <a:pPr lvl="1">
              <a:lnSpc>
                <a:spcPct val="150000"/>
              </a:lnSpc>
              <a:buClr>
                <a:srgbClr val="1D70B8"/>
              </a:buClr>
            </a:pPr>
            <a:endParaRPr lang="cs-CZ">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a:solidFill>
                  <a:schemeClr val="bg1"/>
                </a:solidFill>
                <a:latin typeface="Arial"/>
                <a:cs typeface="Arial"/>
              </a:rPr>
              <a:t>PROGRAM</a:t>
            </a:r>
            <a:r>
              <a:rPr lang="cs-CZ" sz="5000">
                <a:solidFill>
                  <a:schemeClr val="bg1"/>
                </a:solidFill>
                <a:latin typeface="Arial"/>
                <a:cs typeface="Arial"/>
              </a:rPr>
              <a:t> </a:t>
            </a:r>
            <a:endParaRPr lang="cs-CZ" sz="500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a:solidFill>
                <a:schemeClr val="bg1"/>
              </a:solidFill>
            </a:endParaRPr>
          </a:p>
          <a:p>
            <a:pPr marL="0" indent="0">
              <a:lnSpc>
                <a:spcPct val="150000"/>
              </a:lnSpc>
              <a:buNone/>
            </a:pPr>
            <a:r>
              <a:rPr lang="cs-CZ" sz="1600" b="1">
                <a:solidFill>
                  <a:schemeClr val="bg1"/>
                </a:solidFill>
              </a:rPr>
              <a:t>09:00 – 09:30	</a:t>
            </a:r>
            <a:r>
              <a:rPr lang="cs-CZ" sz="1600">
                <a:solidFill>
                  <a:schemeClr val="bg1"/>
                </a:solidFill>
              </a:rPr>
              <a:t>Registrace účastníků</a:t>
            </a:r>
            <a:endParaRPr lang="cs-CZ" sz="1600">
              <a:solidFill>
                <a:schemeClr val="bg1"/>
              </a:solidFill>
              <a:cs typeface="Arial"/>
            </a:endParaRPr>
          </a:p>
          <a:p>
            <a:pPr marL="0" indent="0">
              <a:lnSpc>
                <a:spcPct val="150000"/>
              </a:lnSpc>
              <a:buNone/>
            </a:pPr>
            <a:r>
              <a:rPr lang="cs-CZ" sz="1600" b="1">
                <a:solidFill>
                  <a:schemeClr val="bg1"/>
                </a:solidFill>
              </a:rPr>
              <a:t>09:30 – 09:35	</a:t>
            </a:r>
            <a:r>
              <a:rPr lang="cs-CZ" sz="1600">
                <a:solidFill>
                  <a:schemeClr val="bg1"/>
                </a:solidFill>
              </a:rPr>
              <a:t>Zahájení konference – úvodní slovo</a:t>
            </a:r>
            <a:endParaRPr lang="cs-CZ" sz="1600">
              <a:solidFill>
                <a:schemeClr val="bg1"/>
              </a:solidFill>
              <a:cs typeface="Arial"/>
            </a:endParaRPr>
          </a:p>
          <a:p>
            <a:pPr>
              <a:lnSpc>
                <a:spcPct val="150000"/>
              </a:lnSpc>
            </a:pPr>
            <a:r>
              <a:rPr lang="cs-CZ" sz="1600" b="1">
                <a:solidFill>
                  <a:schemeClr val="bg1"/>
                </a:solidFill>
              </a:rPr>
              <a:t>09:35 – 10:00	Metodické změny v </a:t>
            </a:r>
            <a:r>
              <a:rPr lang="cs-CZ" sz="1600">
                <a:solidFill>
                  <a:schemeClr val="bg1"/>
                </a:solidFill>
              </a:rPr>
              <a:t>IROP 2021 - 2027 </a:t>
            </a:r>
            <a:endParaRPr lang="cs-CZ" sz="1600">
              <a:solidFill>
                <a:schemeClr val="bg1"/>
              </a:solidFill>
              <a:cs typeface="Arial"/>
            </a:endParaRPr>
          </a:p>
          <a:p>
            <a:pPr marL="0" indent="0">
              <a:lnSpc>
                <a:spcPct val="150000"/>
              </a:lnSpc>
              <a:buNone/>
            </a:pPr>
            <a:r>
              <a:rPr lang="cs-CZ" sz="1600" b="1">
                <a:solidFill>
                  <a:schemeClr val="bg1"/>
                </a:solidFill>
              </a:rPr>
              <a:t>10:00 – 11:00	Oblasti podpory v IROP 2021-2027</a:t>
            </a:r>
            <a:endParaRPr lang="cs-CZ" sz="1600">
              <a:solidFill>
                <a:schemeClr val="bg1"/>
              </a:solidFill>
              <a:cs typeface="Arial"/>
            </a:endParaRPr>
          </a:p>
          <a:p>
            <a:pPr>
              <a:lnSpc>
                <a:spcPct val="150000"/>
              </a:lnSpc>
            </a:pPr>
            <a:r>
              <a:rPr lang="cs-CZ" sz="1600" b="1">
                <a:solidFill>
                  <a:schemeClr val="bg1"/>
                </a:solidFill>
              </a:rPr>
              <a:t>11:00 – 11:30</a:t>
            </a:r>
            <a:r>
              <a:rPr lang="cs-CZ" sz="1600">
                <a:solidFill>
                  <a:schemeClr val="bg1"/>
                </a:solidFill>
              </a:rPr>
              <a:t>	Přestávka </a:t>
            </a:r>
            <a:endParaRPr lang="cs-CZ" sz="1600">
              <a:solidFill>
                <a:schemeClr val="bg1"/>
              </a:solidFill>
              <a:cs typeface="Arial"/>
            </a:endParaRPr>
          </a:p>
          <a:p>
            <a:pPr>
              <a:lnSpc>
                <a:spcPct val="150000"/>
              </a:lnSpc>
            </a:pPr>
            <a:r>
              <a:rPr lang="cs-CZ" sz="1600" b="1">
                <a:solidFill>
                  <a:schemeClr val="bg1"/>
                </a:solidFill>
              </a:rPr>
              <a:t>11:30 – 12:00</a:t>
            </a:r>
            <a:r>
              <a:rPr lang="cs-CZ" sz="1600">
                <a:solidFill>
                  <a:schemeClr val="bg1"/>
                </a:solidFill>
              </a:rPr>
              <a:t> </a:t>
            </a:r>
            <a:r>
              <a:rPr lang="cs-CZ" sz="1600" b="1">
                <a:solidFill>
                  <a:schemeClr val="bg1"/>
                </a:solidFill>
              </a:rPr>
              <a:t> Vystoupení zástupce Pardubického kraje</a:t>
            </a:r>
            <a:r>
              <a:rPr lang="cs-CZ" sz="1600">
                <a:solidFill>
                  <a:schemeClr val="bg1"/>
                </a:solidFill>
              </a:rPr>
              <a:t> </a:t>
            </a:r>
            <a:endParaRPr lang="cs-CZ" sz="1600">
              <a:solidFill>
                <a:schemeClr val="bg1"/>
              </a:solidFill>
              <a:cs typeface="Arial"/>
            </a:endParaRPr>
          </a:p>
          <a:p>
            <a:pPr marL="0" indent="0">
              <a:lnSpc>
                <a:spcPct val="150000"/>
              </a:lnSpc>
              <a:buNone/>
            </a:pPr>
            <a:r>
              <a:rPr lang="cs-CZ" sz="1600" b="1">
                <a:solidFill>
                  <a:schemeClr val="bg1"/>
                </a:solidFill>
              </a:rPr>
              <a:t>12:00 – 12:30 	</a:t>
            </a:r>
            <a:r>
              <a:rPr lang="cs-CZ" sz="1600">
                <a:solidFill>
                  <a:schemeClr val="bg1"/>
                </a:solidFill>
              </a:rPr>
              <a:t>Představení konzultačního servisu Centra pro regionální rozvoj</a:t>
            </a:r>
            <a:endParaRPr lang="cs-CZ" sz="1600">
              <a:solidFill>
                <a:schemeClr val="bg1"/>
              </a:solidFill>
              <a:cs typeface="Arial"/>
            </a:endParaRPr>
          </a:p>
          <a:p>
            <a:pPr>
              <a:lnSpc>
                <a:spcPct val="150000"/>
              </a:lnSpc>
            </a:pPr>
            <a:r>
              <a:rPr lang="cs-CZ" sz="1600" b="1">
                <a:solidFill>
                  <a:schemeClr val="bg1"/>
                </a:solidFill>
              </a:rPr>
              <a:t>12:30 – 13:30	</a:t>
            </a:r>
            <a:r>
              <a:rPr lang="cs-CZ" sz="1600">
                <a:solidFill>
                  <a:schemeClr val="bg1"/>
                </a:solidFill>
              </a:rPr>
              <a:t>Přestávka / individuální konzultace </a:t>
            </a:r>
            <a:endParaRPr lang="cs-CZ" sz="1600">
              <a:solidFill>
                <a:schemeClr val="bg1"/>
              </a:solidFill>
              <a:cs typeface="Arial"/>
            </a:endParaRPr>
          </a:p>
          <a:p>
            <a:pPr algn="ctr"/>
            <a:endParaRPr lang="cs-CZ" sz="1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a:solidFill>
                  <a:schemeClr val="bg1"/>
                </a:solidFill>
              </a:rPr>
              <a:t>Plné moci</a:t>
            </a:r>
          </a:p>
          <a:p>
            <a:pPr fontAlgn="base"/>
            <a:endParaRPr lang="en-US" sz="1600" b="1">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V případě, že žádost o podporu za žadatele bude zpracovávat externí subjekt, doporučujeme žadateli, aby měl k žádosti o podporu přidělen </a:t>
            </a:r>
            <a:r>
              <a:rPr lang="cs-CZ" sz="1600" b="1">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600">
                <a:solidFill>
                  <a:schemeClr val="bg1"/>
                </a:solidFill>
              </a:rPr>
              <a:t>Externí subjekt by měl mít </a:t>
            </a:r>
            <a:r>
              <a:rPr lang="cs-CZ" sz="1600" b="1">
                <a:solidFill>
                  <a:schemeClr val="bg1"/>
                </a:solidFill>
              </a:rPr>
              <a:t>roli zástupce správce přístupů</a:t>
            </a:r>
          </a:p>
          <a:p>
            <a:pPr marL="171450" indent="-171450" fontAlgn="base">
              <a:lnSpc>
                <a:spcPts val="2000"/>
              </a:lnSpc>
              <a:buFont typeface="Arial" panose="020B0604020202020204" pitchFamily="34" charset="0"/>
              <a:buChar char="•"/>
            </a:pPr>
            <a:r>
              <a:rPr lang="cs-CZ" sz="1600">
                <a:solidFill>
                  <a:schemeClr val="bg1"/>
                </a:solidFill>
              </a:rPr>
              <a:t>Pokud si žadatel neponechá roli správce přístupů, a externí subjekt nebude spolupracovat, může se stát, že se žadatel </a:t>
            </a:r>
            <a:r>
              <a:rPr lang="cs-CZ" sz="1600" b="1">
                <a:solidFill>
                  <a:schemeClr val="bg1"/>
                </a:solidFill>
              </a:rPr>
              <a:t>ztratí přístup ke svému projektu v MS2021+</a:t>
            </a:r>
          </a:p>
          <a:p>
            <a:pPr algn="l" rtl="0" fontAlgn="base"/>
            <a:endParaRPr lang="cs-CZ" sz="1600" b="1">
              <a:solidFill>
                <a:schemeClr val="bg1"/>
              </a:solidFill>
            </a:endParaRPr>
          </a:p>
          <a:p>
            <a:pPr fontAlgn="base"/>
            <a:r>
              <a:rPr lang="cs-CZ" sz="1600" b="1">
                <a:solidFill>
                  <a:schemeClr val="bg1"/>
                </a:solidFill>
              </a:rPr>
              <a:t>Modul veřejné zakázky</a:t>
            </a:r>
          </a:p>
          <a:p>
            <a:pPr fontAlgn="base"/>
            <a:endParaRPr lang="cs-CZ" sz="1600">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600">
                <a:solidFill>
                  <a:schemeClr val="bg1"/>
                </a:solidFill>
              </a:rPr>
              <a:t>Komunikace ve vztahu k doložení dokumentace k VZ bude vedena prostřednictvím těchto osob</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cs-CZ" sz="1600">
                <a:solidFill>
                  <a:schemeClr val="bg1"/>
                </a:solidFill>
                <a:latin typeface="Arial"/>
                <a:cs typeface="Arial"/>
              </a:rPr>
              <a:t>Téměř polovina alokace IROP je rezervovaná a jistá pro vybraná území/nástroje </a:t>
            </a:r>
            <a:br>
              <a:rPr lang="cs-CZ" sz="1600">
                <a:latin typeface="Arial" panose="020B0604020202020204" pitchFamily="34" charset="0"/>
                <a:cs typeface="Arial" panose="020B0604020202020204" pitchFamily="34" charset="0"/>
              </a:rPr>
            </a:br>
            <a:r>
              <a:rPr lang="cs-CZ" sz="1600">
                <a:solidFill>
                  <a:schemeClr val="bg1"/>
                </a:solidFill>
                <a:latin typeface="Arial"/>
                <a:cs typeface="Arial"/>
              </a:rPr>
              <a:t>(z celkové alokace IROP pro všechny KR, včetně TP)</a:t>
            </a:r>
          </a:p>
          <a:p>
            <a:pPr>
              <a:buClr>
                <a:schemeClr val="bg1"/>
              </a:buClr>
            </a:pPr>
            <a:endParaRPr lang="cs-CZ" sz="1600">
              <a:solidFill>
                <a:schemeClr val="bg1"/>
              </a:solidFill>
              <a:latin typeface="Arial" panose="020B0604020202020204" pitchFamily="34" charset="0"/>
              <a:cs typeface="Arial" panose="020B0604020202020204" pitchFamily="34" charset="0"/>
            </a:endParaRPr>
          </a:p>
          <a:p>
            <a:pPr lvl="1">
              <a:buClr>
                <a:srgbClr val="1D70B8"/>
              </a:buClr>
            </a:pPr>
            <a:r>
              <a:rPr lang="cs-CZ" sz="1600">
                <a:solidFill>
                  <a:schemeClr val="bg1"/>
                </a:solidFill>
                <a:latin typeface="Arial"/>
                <a:cs typeface="Arial"/>
              </a:rPr>
              <a:t>ITI = 20,74 %</a:t>
            </a:r>
          </a:p>
          <a:p>
            <a:pPr lvl="1">
              <a:buClr>
                <a:srgbClr val="1D70B8"/>
              </a:buClr>
            </a:pPr>
            <a:r>
              <a:rPr lang="cs-CZ" sz="1600">
                <a:solidFill>
                  <a:schemeClr val="bg1"/>
                </a:solidFill>
                <a:latin typeface="Arial"/>
                <a:cs typeface="Arial"/>
              </a:rPr>
              <a:t>CLLD = 6,77 %</a:t>
            </a:r>
          </a:p>
          <a:p>
            <a:pPr lvl="1">
              <a:buClr>
                <a:srgbClr val="1D70B8"/>
              </a:buClr>
            </a:pPr>
            <a:r>
              <a:rPr lang="cs-CZ" sz="1600">
                <a:solidFill>
                  <a:schemeClr val="bg1"/>
                </a:solidFill>
                <a:latin typeface="Arial"/>
                <a:cs typeface="Arial"/>
              </a:rPr>
              <a:t>RAP = 15,97 %</a:t>
            </a:r>
          </a:p>
          <a:p>
            <a:pPr lvl="1">
              <a:buClr>
                <a:srgbClr val="1D70B8"/>
              </a:buClr>
            </a:pPr>
            <a:r>
              <a:rPr lang="cs-CZ" sz="1600" b="1">
                <a:solidFill>
                  <a:schemeClr val="bg1"/>
                </a:solidFill>
                <a:latin typeface="Arial"/>
                <a:cs typeface="Arial"/>
              </a:rPr>
              <a:t>					Celkově tedy 43,48 %</a:t>
            </a:r>
          </a:p>
          <a:p>
            <a:pPr lvl="1">
              <a:buClr>
                <a:srgbClr val="1D70B8"/>
              </a:buClr>
            </a:pPr>
            <a:endParaRPr lang="cs-CZ" sz="1600" b="1">
              <a:solidFill>
                <a:schemeClr val="bg1"/>
              </a:solidFill>
              <a:latin typeface="Arial" panose="020B0604020202020204" pitchFamily="34" charset="0"/>
              <a:cs typeface="Arial" panose="020B0604020202020204" pitchFamily="34" charset="0"/>
            </a:endParaRPr>
          </a:p>
          <a:p>
            <a:pPr lvl="1">
              <a:buClr>
                <a:srgbClr val="1D70B8"/>
              </a:buClr>
            </a:pPr>
            <a:r>
              <a:rPr lang="cs-CZ" sz="1600" b="1">
                <a:solidFill>
                  <a:schemeClr val="bg1"/>
                </a:solidFill>
                <a:latin typeface="Arial"/>
                <a:cs typeface="Arial"/>
              </a:rPr>
              <a:t>ITI – integrované teritoriální investice</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Výzvy ŘO IROP pro integrované projekty v 2. pol. 2022</a:t>
            </a:r>
          </a:p>
          <a:p>
            <a:pPr lvl="2">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a:solidFill>
                  <a:schemeClr val="bg1"/>
                </a:solidFill>
              </a:rPr>
              <a:t>silnice II. třídy</a:t>
            </a:r>
          </a:p>
          <a:p>
            <a:pPr marL="971550" lvl="2" indent="-285750">
              <a:lnSpc>
                <a:spcPts val="2500"/>
              </a:lnSpc>
              <a:buFont typeface="Courier New" panose="02070309020205020404" pitchFamily="49" charset="0"/>
              <a:buChar char="o"/>
            </a:pPr>
            <a:r>
              <a:rPr lang="cs-CZ" sz="160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a:solidFill>
                  <a:schemeClr val="bg1"/>
                </a:solidFill>
              </a:rPr>
              <a:t>zdravotnická záchranná služba</a:t>
            </a:r>
          </a:p>
          <a:p>
            <a:pPr marL="628650" lvl="1" indent="-285750">
              <a:lnSpc>
                <a:spcPts val="2500"/>
              </a:lnSpc>
              <a:buFont typeface="Arial" panose="020B0604020202020204" pitchFamily="34" charset="0"/>
              <a:buChar char="•"/>
            </a:pPr>
            <a:r>
              <a:rPr lang="cs-CZ" sz="160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a:solidFill>
                  <a:schemeClr val="bg1"/>
                </a:solidFill>
              </a:rPr>
              <a:t>RAP je schvalován platformou RSK </a:t>
            </a:r>
          </a:p>
          <a:p>
            <a:pPr marL="628650" lvl="1" indent="-285750">
              <a:lnSpc>
                <a:spcPts val="2500"/>
              </a:lnSpc>
              <a:buFont typeface="Arial" panose="020B0604020202020204" pitchFamily="34" charset="0"/>
              <a:buChar char="•"/>
            </a:pPr>
            <a:r>
              <a:rPr lang="cs-CZ" sz="160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a:solidFill>
                  <a:schemeClr val="bg1"/>
                </a:solidFill>
              </a:rPr>
              <a:t>Předpoklad vyhlašování prvních výzev IROP v červnu/druhé polovině roku 2022</a:t>
            </a:r>
          </a:p>
          <a:p>
            <a:pPr marL="342900" lvl="1"/>
            <a:endParaRPr lang="cs-CZ" sz="1600">
              <a:solidFill>
                <a:schemeClr val="bg1"/>
              </a:solidFill>
            </a:endParaRP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411190"/>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IROP – sociální služby, sociální bydlení, základní školy</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49" y="4299969"/>
            <a:ext cx="7837590" cy="542925"/>
          </a:xfrm>
          <a:prstGeom prst="rect">
            <a:avLst/>
          </a:prstGeom>
        </p:spPr>
        <p:txBody>
          <a:bodyPr>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a:solidFill>
                  <a:schemeClr val="bg1"/>
                </a:solidFill>
                <a:latin typeface="Arial" panose="020B0604020202020204" pitchFamily="34" charset="0"/>
                <a:cs typeface="Arial" panose="020B0604020202020204" pitchFamily="34" charset="0"/>
              </a:rPr>
              <a:t>Ing. Lenka Fodorová, ředitelka ÚO IROP Pardubického kraje</a:t>
            </a:r>
          </a:p>
          <a:p>
            <a:r>
              <a:rPr lang="cs-CZ" sz="1600">
                <a:solidFill>
                  <a:schemeClr val="bg1"/>
                </a:solidFill>
                <a:latin typeface="Arial" panose="020B0604020202020204" pitchFamily="34" charset="0"/>
                <a:cs typeface="Arial" panose="020B0604020202020204" pitchFamily="34" charset="0"/>
              </a:rPr>
              <a:t>Ing. Petra Havranová, Oddělení hodnocení a kontroly  ÚO IROP Pardubického kraje</a:t>
            </a:r>
          </a:p>
          <a:p>
            <a:r>
              <a:rPr lang="cs-CZ" sz="1600">
                <a:solidFill>
                  <a:schemeClr val="bg1"/>
                </a:solidFill>
                <a:latin typeface="Arial" panose="020B0604020202020204" pitchFamily="34" charset="0"/>
                <a:cs typeface="Arial" panose="020B0604020202020204" pitchFamily="34" charset="0"/>
              </a:rPr>
              <a:t>Mgr. Bc. Lenka Macková, Oddělení realizace ÚO IROP Pardubického kraje</a:t>
            </a:r>
          </a:p>
          <a:p>
            <a:endParaRPr lang="cs-CZ" sz="1600">
              <a:solidFill>
                <a:schemeClr val="bg1"/>
              </a:solidFill>
              <a:latin typeface="Arial" panose="020B0604020202020204" pitchFamily="34" charset="0"/>
              <a:cs typeface="Arial" panose="020B0604020202020204" pitchFamily="34" charset="0"/>
            </a:endParaRPr>
          </a:p>
          <a:p>
            <a:endParaRPr lang="cs-CZ" sz="1600">
              <a:solidFill>
                <a:schemeClr val="bg1"/>
              </a:solidFill>
              <a:latin typeface="Arial" panose="020B0604020202020204" pitchFamily="34" charset="0"/>
              <a:cs typeface="Arial" panose="020B0604020202020204" pitchFamily="34" charset="0"/>
            </a:endParaRPr>
          </a:p>
          <a:p>
            <a:endParaRPr lang="en-US" sz="1600"/>
          </a:p>
        </p:txBody>
      </p:sp>
    </p:spTree>
    <p:extLst>
      <p:ext uri="{BB962C8B-B14F-4D97-AF65-F5344CB8AC3E}">
        <p14:creationId xmlns:p14="http://schemas.microsoft.com/office/powerpoint/2010/main" val="280529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a:solidFill>
                  <a:schemeClr val="bg1"/>
                </a:solidFill>
              </a:rPr>
              <a:t>Závislé na schválení Programového dokumentu ze strany EK</a:t>
            </a:r>
          </a:p>
          <a:p>
            <a:pPr marL="285750" indent="-285750">
              <a:lnSpc>
                <a:spcPct val="90000"/>
              </a:lnSpc>
              <a:buFont typeface="Arial" panose="020B0604020202020204" pitchFamily="34" charset="0"/>
              <a:buChar char="•"/>
            </a:pPr>
            <a:r>
              <a:rPr lang="cs-CZ">
                <a:solidFill>
                  <a:schemeClr val="bg1"/>
                </a:solidFill>
              </a:rPr>
              <a:t>Po schválení hodnotících kritérií 1. Monitorovacím výborem IROP budou vyhlášeny první výzvy</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Předpoklad vyhlášení prvních výzev - červen </a:t>
            </a:r>
            <a:r>
              <a:rPr lang="cs-CZ">
                <a:solidFill>
                  <a:schemeClr val="bg1"/>
                </a:solidFill>
              </a:rPr>
              <a:t>2022</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err="1">
                <a:solidFill>
                  <a:schemeClr val="bg1"/>
                </a:solidFill>
                <a:latin typeface="Arial" panose="020B0604020202020204" pitchFamily="34" charset="0"/>
                <a:cs typeface="Arial" panose="020B0604020202020204" pitchFamily="34" charset="0"/>
              </a:rPr>
              <a:t>cyklodoprava</a:t>
            </a:r>
            <a:r>
              <a:rPr lang="cs-CZ">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a:solidFill>
                <a:schemeClr val="bg1"/>
              </a:solidFill>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r>
              <a:rPr lang="cs-CZ">
                <a:solidFill>
                  <a:schemeClr val="bg1"/>
                </a:solidFill>
              </a:rPr>
              <a:t>2. vlna výzev (zima 2022):</a:t>
            </a:r>
          </a:p>
          <a:p>
            <a:pPr marL="742950" lvl="1" indent="-285750">
              <a:lnSpc>
                <a:spcPct val="90000"/>
              </a:lnSpc>
              <a:buFont typeface="Arial" panose="020B0604020202020204" pitchFamily="34" charset="0"/>
              <a:buChar char="•"/>
            </a:pPr>
            <a:r>
              <a:rPr lang="cs-CZ">
                <a:solidFill>
                  <a:schemeClr val="bg1"/>
                </a:solidFill>
              </a:rPr>
              <a:t>následná péče, sociální bydlení, paliativní péče, telematika, </a:t>
            </a:r>
            <a:r>
              <a:rPr lang="cs-CZ" err="1">
                <a:solidFill>
                  <a:schemeClr val="bg1"/>
                </a:solidFill>
              </a:rPr>
              <a:t>eHealth</a:t>
            </a:r>
            <a:r>
              <a:rPr lang="cs-CZ">
                <a:solidFill>
                  <a:schemeClr val="bg1"/>
                </a:solidFill>
              </a:rPr>
              <a:t>, speciální vzdělávání, terminály, DI sociálních služeb, neveřejné sítě</a:t>
            </a:r>
          </a:p>
          <a:p>
            <a:pPr lvl="1">
              <a:lnSpc>
                <a:spcPct val="90000"/>
              </a:lnSpc>
            </a:pPr>
            <a:endParaRPr lang="cs-CZ" sz="1000">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a:solidFill>
                  <a:schemeClr val="bg1"/>
                </a:solidFill>
              </a:rPr>
              <a:t>Integrované výzvy budou vyhlášeny vždy po individuálních výzvách</a:t>
            </a:r>
            <a:endParaRPr lang="cs-CZ"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29</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Ing. Lenka Fodorová, ředitelka ÚO IROP Pardubického kraje  </a:t>
            </a:r>
          </a:p>
          <a:p>
            <a:endParaRPr lang="en-US"/>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a:solidFill>
                  <a:schemeClr val="bg1"/>
                </a:solidFill>
              </a:rPr>
              <a:t>Elektronizace vybraných služeb veřejné správy (např. </a:t>
            </a:r>
            <a:r>
              <a:rPr lang="cs-CZ" sz="1600" b="1" err="1">
                <a:solidFill>
                  <a:schemeClr val="bg1"/>
                </a:solidFill>
              </a:rPr>
              <a:t>eHealth</a:t>
            </a:r>
            <a:r>
              <a:rPr lang="cs-CZ" sz="1600" b="1">
                <a:solidFill>
                  <a:schemeClr val="bg1"/>
                </a:solidFill>
              </a:rPr>
              <a:t>, </a:t>
            </a:r>
            <a:r>
              <a:rPr lang="cs-CZ" sz="1600" b="1" err="1">
                <a:solidFill>
                  <a:schemeClr val="bg1"/>
                </a:solidFill>
              </a:rPr>
              <a:t>eJustice</a:t>
            </a:r>
            <a:r>
              <a:rPr lang="cs-CZ" sz="1600" b="1">
                <a:solidFill>
                  <a:schemeClr val="bg1"/>
                </a:solidFill>
              </a:rPr>
              <a:t>…)</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a:solidFill>
                  <a:schemeClr val="bg1"/>
                </a:solidFill>
              </a:rPr>
              <a:t>Elektronická identita</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a:solidFill>
                  <a:schemeClr val="bg1"/>
                </a:solidFill>
              </a:rPr>
              <a:t>Rozšíření propojeného datového fondu</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a:solidFill>
                  <a:schemeClr val="bg1"/>
                </a:solidFill>
              </a:rPr>
              <a:t>eGovernment cloud</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a:solidFill>
                  <a:schemeClr val="bg1"/>
                </a:solidFill>
              </a:rPr>
              <a:t>Automatizace zpracování digitálních dat </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a:solidFill>
                  <a:schemeClr val="bg1"/>
                </a:solidFill>
              </a:rPr>
              <a:t>Portály obcí a krajů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a:solidFill>
                  <a:schemeClr val="bg1"/>
                </a:solidFill>
              </a:rPr>
              <a:t>Metropolitní, krajské a další neveřejné sítě veřejné správy</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neveřejných optických sítí – propojení veřejných institucí 	(např. úřadů, nemocnic a škol) </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Kybernetická bezpečnost</a:t>
            </a:r>
          </a:p>
          <a:p>
            <a:pPr marL="457200" lvl="1" indent="0">
              <a:lnSpc>
                <a:spcPct val="150000"/>
              </a:lnSpc>
              <a:buNone/>
            </a:pPr>
            <a:r>
              <a:rPr lang="cs-CZ" sz="1600" u="sng">
                <a:solidFill>
                  <a:schemeClr val="bg1"/>
                </a:solidFill>
              </a:rPr>
              <a:t>Příklad:</a:t>
            </a:r>
            <a:r>
              <a:rPr lang="cs-CZ" sz="160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a:solidFill>
                  <a:schemeClr val="bg1"/>
                </a:solidFill>
              </a:rPr>
              <a:t>Realizace i v Praze </a:t>
            </a:r>
          </a:p>
          <a:p>
            <a:pPr marL="285750" lvl="0" indent="-285750">
              <a:lnSpc>
                <a:spcPct val="150000"/>
              </a:lnSpc>
              <a:buFont typeface="Arial" panose="020B0604020202020204" pitchFamily="34" charset="0"/>
              <a:buChar char="•"/>
            </a:pPr>
            <a:r>
              <a:rPr lang="cs-CZ" sz="160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a:solidFill>
                  <a:schemeClr val="bg1"/>
                </a:solidFill>
              </a:rPr>
              <a:t>Předpoklad vyhlášení výzvy na téma „</a:t>
            </a:r>
            <a:r>
              <a:rPr lang="cs-CZ" sz="1600" b="1">
                <a:solidFill>
                  <a:schemeClr val="bg1"/>
                </a:solidFill>
              </a:rPr>
              <a:t>Kybernetická bezpečnost</a:t>
            </a:r>
            <a:r>
              <a:rPr lang="cs-CZ" sz="160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a:solidFill>
                  <a:schemeClr val="bg1"/>
                </a:solidFill>
              </a:rPr>
              <a:t>Povinné Stanovisko OHA </a:t>
            </a:r>
            <a:r>
              <a:rPr lang="cs-CZ" sz="160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a:solidFill>
                  <a:srgbClr val="FF0000"/>
                </a:solidFill>
              </a:rPr>
              <a:t>Neplánují </a:t>
            </a:r>
            <a:r>
              <a:rPr lang="cs-CZ" sz="1600" b="1" u="sng">
                <a:solidFill>
                  <a:schemeClr val="bg1"/>
                </a:solidFill>
              </a:rPr>
              <a:t>se výzvy podporující provozní systémy</a:t>
            </a:r>
            <a:r>
              <a:rPr lang="cs-CZ" sz="1600" b="1">
                <a:solidFill>
                  <a:schemeClr val="bg1"/>
                </a:solidFill>
              </a:rPr>
              <a:t> </a:t>
            </a:r>
            <a:r>
              <a:rPr lang="cs-CZ" sz="1600">
                <a:solidFill>
                  <a:schemeClr val="bg1"/>
                </a:solidFill>
              </a:rPr>
              <a:t>úřadu (v minulém období 28. a 26. výzva)</a:t>
            </a:r>
            <a:endParaRPr lang="cs-CZ">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a:solidFill>
                  <a:schemeClr val="bg1"/>
                </a:solidFill>
              </a:rPr>
              <a:t>Využití cloudu </a:t>
            </a:r>
            <a:r>
              <a:rPr lang="cs-CZ" sz="1600">
                <a:solidFill>
                  <a:schemeClr val="bg1"/>
                </a:solidFill>
              </a:rPr>
              <a:t>bude způsobilým výdajem pouze v době realizace projektu,</a:t>
            </a:r>
            <a:endParaRPr lang="cs-CZ" sz="1600">
              <a:solidFill>
                <a:schemeClr val="bg1"/>
              </a:solidFill>
              <a:cs typeface="Arial" panose="020B0604020202020204"/>
            </a:endParaRPr>
          </a:p>
          <a:p>
            <a:pPr marL="212725" algn="just" fontAlgn="base">
              <a:lnSpc>
                <a:spcPts val="2300"/>
              </a:lnSpc>
            </a:pPr>
            <a:r>
              <a:rPr lang="cs-CZ" sz="1600">
                <a:solidFill>
                  <a:schemeClr val="bg1"/>
                </a:solidFill>
              </a:rPr>
              <a:t>nejdéle do ukončení realizace, v udržitelnosti nikoliv</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a:solidFill>
                  <a:schemeClr val="bg1"/>
                </a:solidFill>
              </a:rPr>
              <a:t>Pořízení periferií </a:t>
            </a:r>
            <a:r>
              <a:rPr lang="cs-CZ" sz="1600">
                <a:solidFill>
                  <a:schemeClr val="bg1"/>
                </a:solidFill>
              </a:rPr>
              <a:t>je možné v rámci paušálu stanoveného výzvou, jako vedlejší náklad projektu</a:t>
            </a:r>
            <a:endParaRPr lang="cs-CZ" sz="160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a:solidFill>
                  <a:schemeClr val="bg1"/>
                </a:solidFill>
              </a:rPr>
              <a:t>Proplacení studií, analýz, dozoru, konzultací a dalších podobných vedlejších nákladů je možné do výše paušálu stanoveného výzvou</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Ani z IROP2 </a:t>
            </a:r>
            <a:r>
              <a:rPr lang="cs-CZ" sz="1600" b="1">
                <a:solidFill>
                  <a:schemeClr val="bg1"/>
                </a:solidFill>
              </a:rPr>
              <a:t>nelze proplatit </a:t>
            </a:r>
            <a:r>
              <a:rPr lang="cs-CZ" sz="1600">
                <a:solidFill>
                  <a:schemeClr val="bg1"/>
                </a:solidFill>
              </a:rPr>
              <a:t>předplatné služeb, </a:t>
            </a:r>
            <a:r>
              <a:rPr lang="cs-CZ" sz="1600" err="1">
                <a:solidFill>
                  <a:schemeClr val="bg1"/>
                </a:solidFill>
              </a:rPr>
              <a:t>maintenance</a:t>
            </a:r>
            <a:r>
              <a:rPr lang="cs-CZ" sz="1600">
                <a:solidFill>
                  <a:schemeClr val="bg1"/>
                </a:solidFill>
              </a:rPr>
              <a:t> a servis</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SW a HW pořízený z projektu </a:t>
            </a:r>
            <a:r>
              <a:rPr lang="cs-CZ" sz="1600" b="1">
                <a:solidFill>
                  <a:schemeClr val="bg1"/>
                </a:solidFill>
              </a:rPr>
              <a:t>musí být v majetku </a:t>
            </a:r>
            <a:r>
              <a:rPr lang="cs-CZ" sz="1600">
                <a:solidFill>
                  <a:schemeClr val="bg1"/>
                </a:solidFill>
              </a:rPr>
              <a:t>příjemce</a:t>
            </a:r>
            <a:endParaRPr lang="cs-CZ" sz="1600">
              <a:solidFill>
                <a:schemeClr val="bg1"/>
              </a:solidFill>
              <a:cs typeface="Arial" panose="020B0604020202020204"/>
            </a:endParaRPr>
          </a:p>
          <a:p>
            <a:pPr fontAlgn="base">
              <a:lnSpc>
                <a:spcPts val="2300"/>
              </a:lnSpc>
              <a:spcBef>
                <a:spcPts val="900"/>
              </a:spcBef>
            </a:pPr>
            <a:r>
              <a:rPr lang="cs-CZ" sz="1600" b="1" i="1">
                <a:solidFill>
                  <a:schemeClr val="bg1"/>
                </a:solidFill>
              </a:rPr>
              <a:t>Může být oprávněným příjemcem i soukromá nemocnice, která poskytuje veřejnou službu v oblasti zdravotní péče podle zákona č. 372/2011 Sb.?</a:t>
            </a:r>
          </a:p>
          <a:p>
            <a:pPr marL="404495" indent="-213995" fontAlgn="base">
              <a:lnSpc>
                <a:spcPts val="2300"/>
              </a:lnSpc>
              <a:spcBef>
                <a:spcPts val="450"/>
              </a:spcBef>
              <a:buFont typeface="Wingdings" panose="05000000000000000000" pitchFamily="2" charset="2"/>
              <a:buChar char="ü"/>
            </a:pPr>
            <a:r>
              <a:rPr lang="cs-CZ" sz="1600">
                <a:solidFill>
                  <a:schemeClr val="bg1"/>
                </a:solidFill>
              </a:rPr>
              <a:t>Ano, ve vybraných výzvách a za podmínek definovaných výzvou – tyto soukromé nemocnice budou vydefinovány Ministerstvem zdravotnictví</a:t>
            </a:r>
            <a:endParaRPr lang="cs-CZ" sz="160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36</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a:solidFill>
                  <a:schemeClr val="bg1"/>
                </a:solidFill>
              </a:rPr>
              <a:t>Materiálně-technické vybavení a vytvoření hmotných podmínek pro základní složky IZS (Policie, HZS, ZZS) </a:t>
            </a:r>
            <a:r>
              <a:rPr lang="cs-CZ" sz="1600">
                <a:solidFill>
                  <a:schemeClr val="bg1"/>
                </a:solidFill>
              </a:rPr>
              <a:t>pro předcházení změnám klimatu a novým hrozbám, pro zajištění dlouhodobé evakuace obyvatelstva atd. - stanice a technika</a:t>
            </a:r>
          </a:p>
          <a:p>
            <a:pPr marL="0" indent="0">
              <a:buNone/>
            </a:pPr>
            <a:r>
              <a:rPr lang="cs-CZ" sz="1600">
                <a:solidFill>
                  <a:schemeClr val="bg1"/>
                </a:solidFill>
              </a:rPr>
              <a:t>	</a:t>
            </a:r>
            <a:r>
              <a:rPr lang="cs-CZ" sz="1600" u="sng">
                <a:solidFill>
                  <a:schemeClr val="bg1"/>
                </a:solidFill>
              </a:rPr>
              <a:t>Příklady:</a:t>
            </a:r>
            <a:r>
              <a:rPr lang="cs-CZ" sz="1600">
                <a:solidFill>
                  <a:schemeClr val="bg1"/>
                </a:solidFill>
              </a:rPr>
              <a:t> Rekonstrukce hasičské zbrojnice; technický automobil pro zásah při 	haváriích způsobených únikem nebezpečných látek</a:t>
            </a:r>
          </a:p>
          <a:p>
            <a:pPr marL="0" lvl="0" indent="0">
              <a:buNone/>
            </a:pPr>
            <a:endParaRPr lang="cs-CZ" sz="1600" b="1">
              <a:solidFill>
                <a:schemeClr val="bg1"/>
              </a:solidFill>
            </a:endParaRPr>
          </a:p>
          <a:p>
            <a:pPr marL="0" lvl="0" indent="0">
              <a:buNone/>
            </a:pPr>
            <a:r>
              <a:rPr lang="cs-CZ" sz="1600" b="1">
                <a:solidFill>
                  <a:schemeClr val="bg1"/>
                </a:solidFill>
              </a:rPr>
              <a:t>Výstavba a modernizace výcvikových a vzdělávacích středisek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Výcviková a školící základna pro Zdravotnickou záchrannou službu</a:t>
            </a:r>
          </a:p>
          <a:p>
            <a:pPr marL="0" indent="0">
              <a:buNone/>
            </a:pPr>
            <a:endParaRPr lang="cs-CZ" sz="1600" b="1">
              <a:solidFill>
                <a:schemeClr val="bg1"/>
              </a:solidFill>
            </a:endParaRPr>
          </a:p>
          <a:p>
            <a:pPr marL="0" indent="0">
              <a:buNone/>
            </a:pPr>
            <a:r>
              <a:rPr lang="cs-CZ" sz="1600" b="1">
                <a:solidFill>
                  <a:schemeClr val="bg1"/>
                </a:solidFill>
              </a:rPr>
              <a:t>Modernizace jednotného systému varování a vyrozumění obyvatelstva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Zavádění nových technických a technologických možností pro 	informování obyvatelstva</a:t>
            </a:r>
          </a:p>
          <a:p>
            <a:pPr marL="0" indent="0">
              <a:buNone/>
            </a:pPr>
            <a:endParaRPr lang="cs-CZ" sz="1600" b="1">
              <a:solidFill>
                <a:schemeClr val="bg1"/>
              </a:solidFill>
            </a:endParaRPr>
          </a:p>
          <a:p>
            <a:pPr marL="0" indent="0">
              <a:buNone/>
            </a:pPr>
            <a:r>
              <a:rPr lang="cs-CZ" sz="1600" b="1">
                <a:solidFill>
                  <a:schemeClr val="bg1"/>
                </a:solidFill>
              </a:rPr>
              <a:t>Výstavba a modernizace strategicky významných ICT systémů základních složek IZS</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a:ln>
                <a:noFill/>
              </a:ln>
              <a:solidFill>
                <a:srgbClr val="FF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a:solidFill>
                  <a:schemeClr val="bg1"/>
                </a:solidFill>
                <a:latin typeface="Arial" panose="020B0604020202020204" pitchFamily="34" charset="0"/>
                <a:ea typeface="Times New Roman" panose="02020603050405020304" pitchFamily="18" charset="0"/>
              </a:rPr>
              <a:t>V případě </a:t>
            </a:r>
            <a:r>
              <a:rPr lang="cs-CZ" sz="1600" u="sng">
                <a:solidFill>
                  <a:schemeClr val="bg1"/>
                </a:solidFill>
                <a:latin typeface="Arial" panose="020B0604020202020204" pitchFamily="34" charset="0"/>
                <a:ea typeface="Times New Roman" panose="02020603050405020304" pitchFamily="18" charset="0"/>
              </a:rPr>
              <a:t>nákupu vozidel</a:t>
            </a:r>
            <a:r>
              <a:rPr lang="cs-CZ" sz="160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Výjimkou</a:t>
            </a:r>
            <a:r>
              <a:rPr lang="cs-CZ" sz="160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Řídicí orgán IROP </a:t>
            </a:r>
            <a:r>
              <a:rPr lang="cs-CZ" sz="2000" b="0" i="0" u="none" strike="noStrike">
                <a:solidFill>
                  <a:schemeClr val="bg1"/>
                </a:solidFill>
                <a:effectLst/>
                <a:latin typeface="Arial" panose="020B0604020202020204" pitchFamily="34" charset="0"/>
              </a:rPr>
              <a:t>= Ministerstvo pro místní rozvoj; odbor řízení operačních programů</a:t>
            </a:r>
            <a:r>
              <a:rPr lang="en-US" sz="2000">
                <a:solidFill>
                  <a:schemeClr val="bg1"/>
                </a:solidFill>
                <a:latin typeface="Arial" panose="020B0604020202020204" pitchFamily="34" charset="0"/>
              </a:rPr>
              <a:t>​</a:t>
            </a:r>
            <a:endParaRPr lang="cs-CZ" sz="2000">
              <a:solidFill>
                <a:schemeClr val="bg1"/>
              </a:solidFill>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Zprostředkující subjekt </a:t>
            </a:r>
            <a:r>
              <a:rPr lang="cs-CZ" sz="2000" b="0" i="0" u="none" strike="noStrike">
                <a:solidFill>
                  <a:schemeClr val="bg1"/>
                </a:solidFill>
                <a:effectLst/>
                <a:latin typeface="Arial" panose="020B0604020202020204" pitchFamily="34" charset="0"/>
              </a:rPr>
              <a:t>= Centrum pro regionální rozvoj České republiky s krajskými pobočkami</a:t>
            </a:r>
            <a:r>
              <a:rPr lang="en-US" sz="2000" b="0" i="0">
                <a:solidFill>
                  <a:schemeClr val="bg1"/>
                </a:solidFill>
                <a:effectLst/>
                <a:latin typeface="Arial" panose="020B0604020202020204" pitchFamily="34" charset="0"/>
              </a:rPr>
              <a:t>​</a:t>
            </a:r>
            <a:endParaRPr lang="cs-CZ" sz="2000" b="0" i="0">
              <a:solidFill>
                <a:schemeClr val="bg1"/>
              </a:solidFill>
              <a:effectLst/>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Nositelé integrovaných strategií ITI a CLLD</a:t>
            </a:r>
            <a:r>
              <a:rPr lang="cs-CZ" sz="2000" b="0" i="0" u="none" strike="noStrike">
                <a:solidFill>
                  <a:schemeClr val="bg1"/>
                </a:solidFill>
                <a:effectLst/>
                <a:latin typeface="Arial" panose="020B0604020202020204" pitchFamily="34" charset="0"/>
              </a:rPr>
              <a:t>; stávající IPRÚ se stanou ITI</a:t>
            </a:r>
            <a:r>
              <a:rPr lang="en-US" sz="2000" b="0" i="0">
                <a:solidFill>
                  <a:schemeClr val="bg1"/>
                </a:solidFill>
                <a:effectLst/>
                <a:latin typeface="Arial" panose="020B0604020202020204" pitchFamily="34" charset="0"/>
              </a:rPr>
              <a:t>​</a:t>
            </a:r>
            <a:endParaRPr lang="en-US" sz="2000">
              <a:solidFill>
                <a:schemeClr val="bg1"/>
              </a:solidFill>
              <a:latin typeface="Arial" panose="020B0604020202020204" pitchFamily="34" charset="0"/>
            </a:endParaRPr>
          </a:p>
          <a:p>
            <a:pPr lvl="1">
              <a:lnSpc>
                <a:spcPct val="150000"/>
              </a:lnSpc>
              <a:buClr>
                <a:srgbClr val="1D70B8"/>
              </a:buClr>
            </a:pPr>
            <a:endParaRPr lang="cs-CZ"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a:solidFill>
                <a:schemeClr val="bg1"/>
              </a:solidFill>
              <a:latin typeface="Arial" panose="020B0604020202020204" pitchFamily="34" charset="0"/>
              <a:ea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Požadavky</a:t>
            </a:r>
            <a:r>
              <a:rPr lang="cs-CZ" sz="1600" b="1">
                <a:solidFill>
                  <a:schemeClr val="bg1"/>
                </a:solidFill>
                <a:latin typeface="Arial" panose="020B0604020202020204" pitchFamily="34" charset="0"/>
                <a:ea typeface="Times New Roman" panose="02020603050405020304" pitchFamily="18" charset="0"/>
              </a:rPr>
              <a:t> </a:t>
            </a:r>
            <a:r>
              <a:rPr lang="cs-CZ" sz="1600">
                <a:solidFill>
                  <a:schemeClr val="bg1"/>
                </a:solidFill>
                <a:latin typeface="Arial" panose="020B0604020202020204" pitchFamily="34" charset="0"/>
                <a:ea typeface="Times New Roman" panose="02020603050405020304" pitchFamily="18" charset="0"/>
              </a:rPr>
              <a:t>na budovy </a:t>
            </a:r>
            <a:r>
              <a:rPr lang="cs-CZ" sz="1600" u="sng">
                <a:solidFill>
                  <a:schemeClr val="bg1"/>
                </a:solidFill>
                <a:latin typeface="Arial" panose="020B0604020202020204" pitchFamily="34" charset="0"/>
                <a:ea typeface="Times New Roman" panose="02020603050405020304" pitchFamily="18" charset="0"/>
              </a:rPr>
              <a:t>vychází z následujících dokumentů</a:t>
            </a:r>
            <a:r>
              <a:rPr lang="cs-CZ" sz="160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6269192" cy="3249608"/>
          </a:xfrm>
          <a:prstGeom prst="rect">
            <a:avLst/>
          </a:prstGeom>
          <a:noFill/>
        </p:spPr>
        <p:txBody>
          <a:bodyPr wrap="square">
            <a:spAutoFit/>
          </a:bodyPr>
          <a:lstStyle/>
          <a:p>
            <a:pPr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dirty="0">
                <a:solidFill>
                  <a:schemeClr val="bg1"/>
                </a:solidFill>
                <a:cs typeface="Arial"/>
                <a:sym typeface="Arial"/>
              </a:rPr>
              <a:t>Specifický cíl 5.1 </a:t>
            </a:r>
            <a:br>
              <a:rPr lang="cs-CZ" sz="2400" b="1" kern="0" dirty="0">
                <a:cs typeface="Arial" panose="020B0604020202020204" pitchFamily="34" charset="0"/>
              </a:rPr>
            </a:br>
            <a:r>
              <a:rPr lang="cs-CZ" sz="2400" b="1" kern="0" dirty="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a:sym typeface="Arial"/>
              </a:rPr>
              <a:t>Aktuální stav přípravy SC</a:t>
            </a:r>
            <a:br>
              <a:rPr lang="cs-CZ" sz="3200" b="1" kern="0" dirty="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44</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a:solidFill>
                  <a:schemeClr val="bg1"/>
                </a:solidFill>
              </a:rPr>
              <a:t>Zelená infrastruktura ve veřejném prostranství měst a obcí</a:t>
            </a:r>
          </a:p>
          <a:p>
            <a:pPr marL="0" lvl="0" indent="0" algn="just">
              <a:lnSpc>
                <a:spcPct val="160000"/>
              </a:lnSpc>
              <a:buNone/>
            </a:pPr>
            <a:r>
              <a:rPr lang="cs-CZ" sz="160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a:solidFill>
                <a:schemeClr val="bg1"/>
              </a:solidFill>
            </a:endParaRPr>
          </a:p>
          <a:p>
            <a:pPr marL="0" lvl="0" indent="0" algn="just">
              <a:lnSpc>
                <a:spcPct val="160000"/>
              </a:lnSpc>
              <a:buNone/>
            </a:pPr>
            <a:r>
              <a:rPr lang="cs-CZ" sz="1600" u="sng">
                <a:solidFill>
                  <a:schemeClr val="bg1"/>
                </a:solidFill>
              </a:rPr>
              <a:t>Příklady</a:t>
            </a:r>
            <a:r>
              <a:rPr lang="cs-CZ" sz="160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na základě strategického rozvojového dokumentu pro dané území</a:t>
            </a:r>
            <a:endParaRPr lang="cs-CZ">
              <a:solidFill>
                <a:schemeClr val="bg1"/>
              </a:solidFill>
              <a:cs typeface="Arial"/>
            </a:endParaRPr>
          </a:p>
          <a:p>
            <a:pPr marL="971550" lvl="2" indent="-285750">
              <a:lnSpc>
                <a:spcPct val="150000"/>
              </a:lnSpc>
              <a:buFont typeface="Wingdings" panose="020B0604020202020204" pitchFamily="34" charset="0"/>
              <a:buChar char="Ø"/>
            </a:pPr>
            <a:r>
              <a:rPr lang="cs-CZ">
                <a:solidFill>
                  <a:schemeClr val="bg1"/>
                </a:solidFill>
              </a:rPr>
              <a:t>Územní studie řešící veřejné prostranství registrovaná v Evidenci územně plánovací činnosti</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Regulační plán</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Architektonická/urbanistická studie/koncepce veřejného prostranství zpracovaná autorizovaným architektem ČKA</a:t>
            </a:r>
            <a:endParaRPr lang="cs-CZ">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Máme </a:t>
            </a:r>
            <a:r>
              <a:rPr lang="pt-BR" b="1" i="0" u="none" strike="noStrike">
                <a:solidFill>
                  <a:schemeClr val="bg1"/>
                </a:solidFill>
                <a:effectLst/>
                <a:latin typeface="Arial"/>
                <a:cs typeface="Arial"/>
              </a:rPr>
              <a:t>25let</a:t>
            </a:r>
            <a:r>
              <a:rPr lang="cs-CZ" b="1" i="0" u="none" strike="noStrike">
                <a:solidFill>
                  <a:schemeClr val="bg1"/>
                </a:solidFill>
                <a:effectLst/>
                <a:latin typeface="Arial"/>
                <a:cs typeface="Arial"/>
              </a:rPr>
              <a:t>ou</a:t>
            </a:r>
            <a:r>
              <a:rPr lang="pt-BR" b="1" i="0" u="none" strike="noStrike">
                <a:solidFill>
                  <a:schemeClr val="bg1"/>
                </a:solidFill>
                <a:effectLst/>
                <a:latin typeface="Arial"/>
                <a:cs typeface="Arial"/>
              </a:rPr>
              <a:t> </a:t>
            </a:r>
            <a:r>
              <a:rPr lang="pt-BR" b="1" i="0" u="none" strike="noStrike" err="1">
                <a:solidFill>
                  <a:schemeClr val="bg1"/>
                </a:solidFill>
                <a:effectLst/>
                <a:latin typeface="Arial"/>
                <a:cs typeface="Arial"/>
              </a:rPr>
              <a:t>zkušenost</a:t>
            </a:r>
            <a:r>
              <a:rPr lang="pt-BR" b="0" i="0" u="none" strike="noStrike">
                <a:solidFill>
                  <a:schemeClr val="bg1"/>
                </a:solidFill>
                <a:effectLst/>
                <a:latin typeface="Arial"/>
                <a:cs typeface="Arial"/>
              </a:rPr>
              <a:t> s </a:t>
            </a:r>
            <a:r>
              <a:rPr lang="pt-BR" b="0" i="0" u="none" strike="noStrike" err="1">
                <a:solidFill>
                  <a:schemeClr val="bg1"/>
                </a:solidFill>
                <a:effectLst/>
                <a:latin typeface="Arial"/>
                <a:cs typeface="Arial"/>
              </a:rPr>
              <a:t>administrací</a:t>
            </a:r>
            <a:r>
              <a:rPr lang="pt-BR" b="0" i="0" u="none" strike="noStrike">
                <a:solidFill>
                  <a:schemeClr val="bg1"/>
                </a:solidFill>
                <a:effectLst/>
                <a:latin typeface="Arial"/>
                <a:cs typeface="Arial"/>
              </a:rPr>
              <a:t> </a:t>
            </a:r>
            <a:r>
              <a:rPr lang="cs-CZ" b="0" i="0" u="none" strike="noStrike">
                <a:solidFill>
                  <a:schemeClr val="bg1"/>
                </a:solidFill>
                <a:effectLst/>
                <a:latin typeface="Arial"/>
                <a:cs typeface="Arial"/>
              </a:rPr>
              <a:t>a kontrolou projektů</a:t>
            </a:r>
            <a:r>
              <a:rPr lang="en-US" b="0" i="0">
                <a:solidFill>
                  <a:schemeClr val="bg1"/>
                </a:solidFill>
                <a:effectLst/>
                <a:latin typeface="Arial"/>
                <a:cs typeface="Arial"/>
              </a:rPr>
              <a:t>​</a:t>
            </a:r>
            <a:endParaRPr lang="cs-CZ">
              <a:solidFill>
                <a:schemeClr val="bg1"/>
              </a:solidFill>
              <a:latin typeface="Arial"/>
              <a:cs typeface="Arial"/>
            </a:endParaRPr>
          </a:p>
          <a:p>
            <a:pPr marL="285750" indent="-285750" fontAlgn="base">
              <a:lnSpc>
                <a:spcPts val="2500"/>
              </a:lnSpc>
              <a:buFont typeface="Arial" panose="020B0604020202020204" pitchFamily="34" charset="0"/>
              <a:buChar char="•"/>
            </a:pPr>
            <a:r>
              <a:rPr lang="cs-CZ">
                <a:solidFill>
                  <a:schemeClr val="bg1"/>
                </a:solidFill>
                <a:latin typeface="Arial"/>
                <a:cs typeface="Arial"/>
              </a:rPr>
              <a:t>Máme pobočky </a:t>
            </a:r>
            <a:r>
              <a:rPr lang="cs-CZ" b="1">
                <a:solidFill>
                  <a:schemeClr val="bg1"/>
                </a:solidFill>
                <a:latin typeface="Arial"/>
                <a:cs typeface="Arial"/>
              </a:rPr>
              <a:t>ve 13 krajských městech </a:t>
            </a:r>
            <a:r>
              <a:rPr lang="cs-CZ">
                <a:solidFill>
                  <a:schemeClr val="bg1"/>
                </a:solidFill>
                <a:latin typeface="Arial"/>
                <a:cs typeface="Arial"/>
              </a:rPr>
              <a:t>České republiky</a:t>
            </a:r>
          </a:p>
          <a:p>
            <a:pPr marL="285750" indent="-285750" fontAlgn="base">
              <a:lnSpc>
                <a:spcPts val="2500"/>
              </a:lnSpc>
              <a:buFont typeface="Arial" panose="020B0604020202020204" pitchFamily="34" charset="0"/>
              <a:buChar char="•"/>
            </a:pPr>
            <a:r>
              <a:rPr lang="cs-CZ">
                <a:solidFill>
                  <a:schemeClr val="bg1"/>
                </a:solidFill>
                <a:latin typeface="Arial"/>
                <a:cs typeface="Arial"/>
              </a:rPr>
              <a:t>Disponujeme </a:t>
            </a:r>
            <a:r>
              <a:rPr lang="cs-CZ" b="1">
                <a:solidFill>
                  <a:schemeClr val="bg1"/>
                </a:solidFill>
                <a:latin typeface="Arial"/>
                <a:cs typeface="Arial"/>
              </a:rPr>
              <a:t>specializovanými odborníky </a:t>
            </a:r>
            <a:r>
              <a:rPr lang="cs-CZ">
                <a:solidFill>
                  <a:schemeClr val="bg1"/>
                </a:solidFill>
                <a:latin typeface="Arial"/>
                <a:cs typeface="Arial"/>
              </a:rPr>
              <a:t>na všech krajských pracovištích</a:t>
            </a:r>
          </a:p>
          <a:p>
            <a:pPr marL="285750" indent="-285750" fontAlgn="base">
              <a:lnSpc>
                <a:spcPts val="2500"/>
              </a:lnSpc>
              <a:buFont typeface="Arial" panose="020B0604020202020204" pitchFamily="34" charset="0"/>
              <a:buChar char="•"/>
            </a:pPr>
            <a:r>
              <a:rPr lang="cs-CZ">
                <a:solidFill>
                  <a:schemeClr val="bg1"/>
                </a:solidFill>
                <a:latin typeface="Arial"/>
                <a:cs typeface="Arial"/>
              </a:rPr>
              <a:t>Etablovali jsme </a:t>
            </a:r>
            <a:r>
              <a:rPr lang="cs-CZ" b="1">
                <a:solidFill>
                  <a:schemeClr val="bg1"/>
                </a:solidFill>
                <a:latin typeface="Arial"/>
                <a:cs typeface="Arial"/>
              </a:rPr>
              <a:t>odborná pracoviště pro administraci veřejných zakázek </a:t>
            </a:r>
            <a:r>
              <a:rPr lang="cs-CZ">
                <a:solidFill>
                  <a:schemeClr val="bg1"/>
                </a:solidFill>
                <a:latin typeface="Arial"/>
                <a:cs typeface="Arial"/>
              </a:rPr>
              <a:t>v IROP</a:t>
            </a:r>
          </a:p>
          <a:p>
            <a:pPr marL="285750" indent="-285750" fontAlgn="base">
              <a:lnSpc>
                <a:spcPts val="2500"/>
              </a:lnSpc>
              <a:buFont typeface="Arial" panose="020B0604020202020204" pitchFamily="34" charset="0"/>
              <a:buChar char="•"/>
            </a:pPr>
            <a:r>
              <a:rPr lang="cs-CZ">
                <a:solidFill>
                  <a:schemeClr val="bg1"/>
                </a:solidFill>
                <a:latin typeface="Arial"/>
                <a:cs typeface="Arial"/>
              </a:rPr>
              <a:t>O</a:t>
            </a:r>
            <a:r>
              <a:rPr lang="cs-CZ" b="0" i="0" u="none" strike="noStrike">
                <a:solidFill>
                  <a:schemeClr val="bg1"/>
                </a:solidFill>
                <a:effectLst/>
                <a:latin typeface="Arial"/>
                <a:cs typeface="Arial"/>
              </a:rPr>
              <a:t>d počátku své historie Centrum administrovalo programy za </a:t>
            </a:r>
            <a:r>
              <a:rPr lang="cs-CZ" b="1" i="0" u="none" strike="noStrike">
                <a:solidFill>
                  <a:schemeClr val="bg1"/>
                </a:solidFill>
                <a:effectLst/>
                <a:latin typeface="Arial"/>
                <a:cs typeface="Arial"/>
              </a:rPr>
              <a:t>více než 200 mld. Kč </a:t>
            </a:r>
            <a:r>
              <a:rPr lang="cs-CZ" b="0" i="0" u="none" strike="noStrike">
                <a:solidFill>
                  <a:schemeClr val="bg1"/>
                </a:solidFill>
                <a:effectLst/>
                <a:latin typeface="Arial"/>
                <a:cs typeface="Arial"/>
              </a:rPr>
              <a:t>(7,35 mld. EUR) a přispělo k realizaci </a:t>
            </a:r>
            <a:r>
              <a:rPr lang="cs-CZ" b="1" i="0" u="none" strike="noStrike">
                <a:solidFill>
                  <a:schemeClr val="bg1"/>
                </a:solidFill>
                <a:effectLst/>
                <a:latin typeface="Arial"/>
                <a:cs typeface="Arial"/>
              </a:rPr>
              <a:t>více než 25 tisíc projektů</a:t>
            </a:r>
            <a:endParaRPr lang="en-US" b="1">
              <a:solidFill>
                <a:schemeClr val="bg1"/>
              </a:solidFill>
              <a:latin typeface="Arial"/>
              <a:cs typeface="Arial"/>
            </a:endParaRPr>
          </a:p>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V programovém období 2021 – 2027 je Centrum</a:t>
            </a:r>
            <a:r>
              <a:rPr lang="cs-CZ">
                <a:solidFill>
                  <a:schemeClr val="bg1"/>
                </a:solidFill>
                <a:latin typeface="Arial"/>
                <a:cs typeface="Arial"/>
              </a:rPr>
              <a:t> </a:t>
            </a:r>
            <a:r>
              <a:rPr lang="cs-CZ" b="1">
                <a:solidFill>
                  <a:schemeClr val="bg1"/>
                </a:solidFill>
                <a:latin typeface="Arial"/>
                <a:cs typeface="Arial"/>
              </a:rPr>
              <a:t>jediným zprostředkujícím</a:t>
            </a:r>
            <a:r>
              <a:rPr lang="cs-CZ" b="1" i="0" u="none" strike="noStrike">
                <a:solidFill>
                  <a:schemeClr val="bg1"/>
                </a:solidFill>
                <a:effectLst/>
                <a:latin typeface="Arial"/>
                <a:cs typeface="Arial"/>
              </a:rPr>
              <a:t> subjektem </a:t>
            </a:r>
            <a:r>
              <a:rPr lang="cs-CZ" b="0" i="0" u="none" strike="noStrike">
                <a:solidFill>
                  <a:schemeClr val="bg1"/>
                </a:solidFill>
                <a:effectLst/>
                <a:latin typeface="Arial"/>
                <a:cs typeface="Arial"/>
              </a:rPr>
              <a:t>pro IROP</a:t>
            </a:r>
            <a:endParaRPr lang="cs-CZ">
              <a:solidFill>
                <a:schemeClr val="bg1"/>
              </a:solidFill>
              <a:latin typeface="Arial"/>
              <a:cs typeface="Arial"/>
            </a:endParaRPr>
          </a:p>
          <a:p>
            <a:pPr fontAlgn="base">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cs-CZ">
                <a:solidFill>
                  <a:schemeClr val="bg1"/>
                </a:solidFill>
                <a:latin typeface="Arial"/>
                <a:cs typeface="Arial"/>
              </a:rPr>
              <a:t>Vůči svým klientům jsme maximálně </a:t>
            </a:r>
            <a:r>
              <a:rPr lang="cs-CZ" b="1">
                <a:solidFill>
                  <a:schemeClr val="bg1"/>
                </a:solidFill>
                <a:latin typeface="Arial"/>
                <a:cs typeface="Arial"/>
              </a:rPr>
              <a:t>otevření, féroví a spolehliví</a:t>
            </a: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ea typeface="+mn-lt"/>
                <a:cs typeface="+mn-lt"/>
              </a:rPr>
              <a:t>Povinnost projednání projektu s občany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v zastavěném území nebo v zastavitelných plochách v souladu s platným územním plánem</a:t>
            </a:r>
            <a:endParaRPr lang="cs-CZ">
              <a:solidFill>
                <a:schemeClr val="bg1"/>
              </a:solidFill>
              <a:cs typeface="Arial"/>
            </a:endParaRPr>
          </a:p>
          <a:p>
            <a:pPr marL="556895" lvl="1" indent="-213995">
              <a:lnSpc>
                <a:spcPct val="150000"/>
              </a:lnSpc>
              <a:buFont typeface="Arial" panose="020B0604020202020204" pitchFamily="34" charset="0"/>
              <a:buChar char="•"/>
            </a:pPr>
            <a:r>
              <a:rPr lang="cs-CZ">
                <a:solidFill>
                  <a:schemeClr val="bg1"/>
                </a:solidFill>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a:solidFill>
                  <a:schemeClr val="bg1"/>
                </a:solidFill>
                <a:ea typeface="+mn-lt"/>
                <a:cs typeface="+mn-lt"/>
              </a:rPr>
              <a:t>Stanovisko Agentury ochrany krajiny a přírody ČR</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Realizované projekty v obci nad 10.000 obyvatel musí být v souladu se studií systému sídelní zeleně nebo s obdobným strategickým dokumentem pro sídelní zeleně</a:t>
            </a:r>
            <a:endParaRPr lang="cs-CZ">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222403"/>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a:ln>
                  <a:noFill/>
                </a:ln>
                <a:solidFill>
                  <a:schemeClr val="bg1"/>
                </a:solidFill>
                <a:effectLst/>
                <a:uLnTx/>
                <a:uFillTx/>
                <a:latin typeface="Arial"/>
                <a:cs typeface="Arial"/>
                <a:sym typeface="Arial"/>
              </a:rPr>
              <a:t>Nově požadované přílohy:</a:t>
            </a:r>
            <a:r>
              <a:rPr lang="cs-CZ" sz="1600" b="1" kern="0">
                <a:solidFill>
                  <a:schemeClr val="bg1"/>
                </a:solidFill>
                <a:latin typeface="Arial"/>
                <a:cs typeface="Arial"/>
                <a:sym typeface="Arial"/>
              </a:rPr>
              <a:t> </a:t>
            </a:r>
            <a:endParaRPr kumimoji="0" lang="cs-CZ" sz="1600" b="1" i="0" u="none" strike="noStrike" kern="0" cap="none" spc="0" normalizeH="0" baseline="0" noProof="0">
              <a:ln>
                <a:noFill/>
              </a:ln>
              <a:solidFill>
                <a:schemeClr val="bg1"/>
              </a:solidFill>
              <a:effectLst/>
              <a:uLnTx/>
              <a:uFillTx/>
              <a:latin typeface="Arial"/>
              <a:cs typeface="Arial"/>
              <a:sym typeface="Arial"/>
            </a:endParaRP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a:ln>
                <a:noFill/>
              </a:ln>
              <a:solidFill>
                <a:schemeClr val="bg1"/>
              </a:solidFill>
              <a:effectLst/>
              <a:uLnTx/>
              <a:uFillTx/>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legal-content</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/CS/TXT/PDF/?</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uri</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=CELEX:52021XC0916(03)&amp;</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from</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a:t>
            </a:r>
            <a:r>
              <a:rPr lang="cs-CZ" sz="1400" kern="0">
                <a:solidFill>
                  <a:schemeClr val="bg1"/>
                </a:solidFill>
                <a:latin typeface="Arial"/>
                <a:cs typeface="Arial"/>
                <a:sym typeface="Arial"/>
              </a:rPr>
              <a:t>)</a:t>
            </a:r>
            <a:endParaRPr lang="cs-CZ" sz="1400" kern="0">
              <a:solidFill>
                <a:schemeClr val="bg1"/>
              </a:solidFill>
              <a:latin typeface="Arial"/>
              <a:cs typeface="Arial"/>
            </a:endParaRPr>
          </a:p>
          <a:p>
            <a:pPr marL="914400" lvl="1" indent="-323850" defTabSz="914400">
              <a:lnSpc>
                <a:spcPct val="200000"/>
              </a:lnSpc>
              <a:buClr>
                <a:schemeClr val="bg1"/>
              </a:buClr>
              <a:buSzPts val="1500"/>
              <a:buFont typeface="Wingdings" panose="05000000000000000000" pitchFamily="2" charset="2"/>
              <a:buChar char="ü"/>
              <a:defRPr/>
            </a:pPr>
            <a:r>
              <a:rPr lang="cs-CZ" sz="1600" kern="0">
                <a:solidFill>
                  <a:schemeClr val="bg1"/>
                </a:solidFill>
                <a:latin typeface="Arial"/>
                <a:cs typeface="Arial"/>
                <a:sym typeface="Arial"/>
              </a:rPr>
              <a:t>Zpráva o provedení auditu bezpečnosti pozemní komunikace </a:t>
            </a:r>
            <a:endParaRPr lang="cs-CZ" sz="1600" kern="0">
              <a:solidFill>
                <a:schemeClr val="bg1"/>
              </a:solidFill>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400" kern="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a:solidFill>
                  <a:schemeClr val="bg1"/>
                </a:solidFill>
                <a:latin typeface="Arial"/>
                <a:cs typeface="Arial"/>
                <a:sym typeface="Arial"/>
              </a:rPr>
              <a:t>Plán opětovného použití určitého objemu (pracovně hodnota 70 %) stavebního a demoličního odpadu</a:t>
            </a:r>
            <a:endParaRPr lang="cs-CZ" sz="1600" kern="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339376"/>
          </a:xfrm>
          <a:prstGeom prst="rect">
            <a:avLst/>
          </a:prstGeom>
          <a:noFill/>
        </p:spPr>
        <p:txBody>
          <a:bodyPr wrap="square" lIns="91440" tIns="45720" rIns="91440" bIns="45720" anchor="t">
            <a:spAutoFit/>
          </a:bodyPr>
          <a:lstStyle/>
          <a:p>
            <a:r>
              <a:rPr lang="cs-CZ" b="1" u="sng">
                <a:solidFill>
                  <a:schemeClr val="bg1"/>
                </a:solidFill>
                <a:cs typeface="Arial"/>
              </a:rPr>
              <a:t>Mateřské školy</a:t>
            </a:r>
            <a:endParaRPr lang="cs-CZ" b="1"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Navyšování kapacit mateřských škol (MŠ) na území ORP s jejich nedostatečnou kapacitou </a:t>
            </a:r>
            <a:endParaRPr lang="cs-CZ">
              <a:solidFill>
                <a:schemeClr val="bg1"/>
              </a:solidFill>
              <a:cs typeface="Arial"/>
            </a:endParaRPr>
          </a:p>
          <a:p>
            <a:endParaRPr lang="cs-CZ" sz="1600" b="1">
              <a:solidFill>
                <a:schemeClr val="bg1"/>
              </a:solidFill>
              <a:cs typeface="Arial" panose="020B0604020202020204"/>
            </a:endParaRPr>
          </a:p>
          <a:p>
            <a:r>
              <a:rPr lang="cs-CZ" sz="1600">
                <a:solidFill>
                  <a:schemeClr val="bg1"/>
                </a:solidFill>
              </a:rPr>
              <a:t>	</a:t>
            </a:r>
            <a:r>
              <a:rPr lang="cs-CZ" sz="1600" u="sng">
                <a:solidFill>
                  <a:schemeClr val="bg1"/>
                </a:solidFill>
              </a:rPr>
              <a:t>Příklad:</a:t>
            </a:r>
            <a:r>
              <a:rPr lang="cs-CZ" sz="1600">
                <a:solidFill>
                  <a:schemeClr val="bg1"/>
                </a:solidFill>
              </a:rPr>
              <a:t> Přístavba mateřské školky, novostavba mateřské školy</a:t>
            </a:r>
            <a:endParaRPr lang="cs-CZ" sz="1600">
              <a:solidFill>
                <a:schemeClr val="bg1"/>
              </a:solidFill>
              <a:cs typeface="Arial"/>
            </a:endParaRPr>
          </a:p>
          <a:p>
            <a:pPr marL="0" lvl="0" indent="0">
              <a:buNone/>
            </a:pPr>
            <a:endParaRPr lang="cs-CZ" sz="1600" b="1">
              <a:solidFill>
                <a:schemeClr val="bg1"/>
              </a:solidFill>
            </a:endParaRPr>
          </a:p>
          <a:p>
            <a:pPr marL="285750" lvl="0" indent="-285750">
              <a:buFont typeface="Arial"/>
              <a:buChar char="•"/>
            </a:pPr>
            <a:r>
              <a:rPr lang="cs-CZ" sz="1600" b="1">
                <a:solidFill>
                  <a:schemeClr val="bg1"/>
                </a:solidFill>
              </a:rPr>
              <a:t>Zvyšování kvality podmínek v MŠ s ohledem na zajištění hygienických požadavků </a:t>
            </a:r>
            <a:r>
              <a:rPr lang="cs-CZ" sz="1600">
                <a:solidFill>
                  <a:schemeClr val="bg1"/>
                </a:solidFill>
              </a:rPr>
              <a:t>(jen pro MŠ s výjimkou od krajské hygienické stanice)</a:t>
            </a:r>
            <a:endParaRPr lang="cs-CZ" sz="1600">
              <a:solidFill>
                <a:schemeClr val="bg1"/>
              </a:solidFill>
              <a:cs typeface="Arial"/>
            </a:endParaRPr>
          </a:p>
          <a:p>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Rekonstrukce mateřské školky takovým způsobem, aby nemusela</a:t>
            </a:r>
            <a:br>
              <a:rPr lang="cs-CZ" sz="1600">
                <a:solidFill>
                  <a:schemeClr val="bg1"/>
                </a:solidFill>
              </a:rPr>
            </a:br>
            <a:r>
              <a:rPr lang="cs-CZ" sz="1600">
                <a:solidFill>
                  <a:schemeClr val="bg1"/>
                </a:solidFill>
              </a:rPr>
              <a:t>         	fungovat na základě výjimky krajské hygienické stanice</a:t>
            </a:r>
            <a:endParaRPr lang="cs-CZ" sz="1600">
              <a:solidFill>
                <a:schemeClr val="bg1"/>
              </a:solidFill>
              <a:cs typeface="Arial"/>
            </a:endParaRPr>
          </a:p>
          <a:p>
            <a:endParaRPr lang="cs-CZ" sz="170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58</a:t>
            </a:fld>
            <a:endParaRPr lang="en-US"/>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4524315"/>
          </a:xfrm>
          <a:prstGeom prst="rect">
            <a:avLst/>
          </a:prstGeom>
          <a:noFill/>
        </p:spPr>
        <p:txBody>
          <a:bodyPr wrap="square" lIns="91440" tIns="45720" rIns="91440" bIns="45720" anchor="t">
            <a:spAutoFit/>
          </a:bodyPr>
          <a:lstStyle/>
          <a:p>
            <a:r>
              <a:rPr lang="cs-CZ" b="1" u="sng">
                <a:solidFill>
                  <a:schemeClr val="bg1"/>
                </a:solidFill>
                <a:cs typeface="Arial"/>
              </a:rPr>
              <a:t>Základní školy </a:t>
            </a: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odborných učeben ve vazbě na přírodní vědy, polytechnické vzdělávání, cizí jazyky, práce s digitálními technologiemi</a:t>
            </a:r>
            <a:endParaRPr lang="cs-CZ" sz="1600">
              <a:solidFill>
                <a:schemeClr val="bg1"/>
              </a:solidFill>
              <a:cs typeface="Arial" panose="020B0604020202020204"/>
            </a:endParaRPr>
          </a:p>
          <a:p>
            <a:pPr marL="285750" indent="-285750">
              <a:buFont typeface="Arial"/>
              <a:buChar char="•"/>
            </a:pPr>
            <a:r>
              <a:rPr lang="cs-CZ" sz="1400">
                <a:solidFill>
                  <a:schemeClr val="bg1"/>
                </a:solidFill>
                <a:ea typeface="+mn-lt"/>
                <a:cs typeface="+mn-lt"/>
              </a:rPr>
              <a:t>     </a:t>
            </a:r>
            <a:endParaRPr lang="cs-CZ" sz="1400">
              <a:solidFill>
                <a:schemeClr val="bg1"/>
              </a:solidFill>
              <a:cs typeface="Arial"/>
            </a:endParaRPr>
          </a:p>
          <a:p>
            <a:pPr marL="285750" indent="-285750">
              <a:buFont typeface="Arial"/>
              <a:buChar char="•"/>
            </a:pPr>
            <a:r>
              <a:rPr lang="cs-CZ" sz="1600" b="1">
                <a:solidFill>
                  <a:schemeClr val="bg1"/>
                </a:solidFill>
              </a:rPr>
              <a:t>Budování vnitřní konektivity škol</a:t>
            </a:r>
            <a:endParaRPr lang="cs-CZ" sz="1600">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pro školní družiny a školní kluby</a:t>
            </a:r>
            <a:endParaRPr lang="cs-CZ" sz="1600">
              <a:solidFill>
                <a:schemeClr val="bg1"/>
              </a:solidFill>
              <a:cs typeface="Arial"/>
            </a:endParaRPr>
          </a:p>
          <a:p>
            <a:pPr marL="285750" indent="-285750">
              <a:buFont typeface="Arial"/>
              <a:buChar char="•"/>
            </a:pPr>
            <a:endParaRPr lang="cs-CZ" sz="1600" b="1">
              <a:solidFill>
                <a:schemeClr val="bg1"/>
              </a:solidFill>
              <a:cs typeface="Arial"/>
            </a:endParaRPr>
          </a:p>
          <a:p>
            <a:pPr marL="285750" indent="-285750">
              <a:buFont typeface="Arial"/>
              <a:buChar char="•"/>
            </a:pPr>
            <a:r>
              <a:rPr lang="cs-CZ" sz="1600" b="1">
                <a:solidFill>
                  <a:schemeClr val="bg1"/>
                </a:solidFill>
                <a:cs typeface="Arial"/>
              </a:rPr>
              <a:t>Doprovodná část projektu - budování a modernizace </a:t>
            </a:r>
            <a:r>
              <a:rPr lang="cs-CZ" sz="1600">
                <a:solidFill>
                  <a:schemeClr val="bg1"/>
                </a:solidFill>
                <a:ea typeface="+mn-lt"/>
                <a:cs typeface="+mn-lt"/>
              </a:rPr>
              <a:t>zázemí pro školská porad. pracoviště, žáky se speciálními </a:t>
            </a:r>
            <a:r>
              <a:rPr lang="cs-CZ" sz="1600" err="1">
                <a:solidFill>
                  <a:schemeClr val="bg1"/>
                </a:solidFill>
                <a:ea typeface="+mn-lt"/>
                <a:cs typeface="+mn-lt"/>
              </a:rPr>
              <a:t>vzděl</a:t>
            </a:r>
            <a:r>
              <a:rPr lang="cs-CZ" sz="1600">
                <a:solidFill>
                  <a:schemeClr val="bg1"/>
                </a:solidFill>
                <a:ea typeface="+mn-lt"/>
                <a:cs typeface="+mn-lt"/>
              </a:rPr>
              <a:t>. potřebami, pedagogické pracovníky, komunitní aktivity při ZŠ</a:t>
            </a:r>
            <a:endParaRPr lang="cs-CZ" sz="1600" b="1">
              <a:solidFill>
                <a:schemeClr val="bg1"/>
              </a:solidFill>
              <a:cs typeface="Arial"/>
            </a:endParaRPr>
          </a:p>
          <a:p>
            <a:endParaRPr lang="cs-CZ" sz="1600">
              <a:solidFill>
                <a:schemeClr val="bg1"/>
              </a:solidFill>
              <a:cs typeface="Arial"/>
            </a:endParaRPr>
          </a:p>
          <a:p>
            <a:r>
              <a:rPr lang="cs-CZ" sz="1600">
                <a:solidFill>
                  <a:schemeClr val="bg1"/>
                </a:solidFill>
                <a:cs typeface="Arial"/>
              </a:rPr>
              <a:t>     </a:t>
            </a:r>
            <a:r>
              <a:rPr lang="cs-CZ" sz="1600" u="sng">
                <a:solidFill>
                  <a:schemeClr val="bg1"/>
                </a:solidFill>
                <a:ea typeface="+mn-lt"/>
                <a:cs typeface="+mn-lt"/>
              </a:rPr>
              <a:t>Příklad:</a:t>
            </a:r>
            <a:r>
              <a:rPr lang="cs-CZ" sz="1600">
                <a:solidFill>
                  <a:schemeClr val="bg1"/>
                </a:solidFill>
                <a:ea typeface="+mn-lt"/>
                <a:cs typeface="+mn-lt"/>
              </a:rPr>
              <a:t> Přístavba ZŠ – učebna fyziky a chemie; modernizace prostor školní</a:t>
            </a:r>
            <a:br>
              <a:rPr lang="cs-CZ" sz="1600">
                <a:ea typeface="+mn-lt"/>
                <a:cs typeface="+mn-lt"/>
              </a:rPr>
            </a:br>
            <a:r>
              <a:rPr lang="cs-CZ" sz="1600">
                <a:solidFill>
                  <a:schemeClr val="bg1"/>
                </a:solidFill>
                <a:ea typeface="+mn-lt"/>
                <a:cs typeface="+mn-lt"/>
              </a:rPr>
              <a:t>                 družiny; rozvod a zabezpečení internetu v budově školy; sportovní hřiště </a:t>
            </a:r>
          </a:p>
          <a:p>
            <a:endParaRPr lang="cs-CZ" sz="1600">
              <a:solidFill>
                <a:schemeClr val="bg1"/>
              </a:solidFill>
              <a:ea typeface="+mn-lt"/>
              <a:cs typeface="+mn-lt"/>
            </a:endParaRPr>
          </a:p>
          <a:p>
            <a:endParaRPr lang="cs-CZ" sz="1600">
              <a:solidFill>
                <a:schemeClr val="bg1"/>
              </a:solidFill>
              <a:cs typeface="Arial"/>
            </a:endParaRPr>
          </a:p>
          <a:p>
            <a:endParaRPr lang="cs-CZ" sz="160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031873"/>
          </a:xfrm>
          <a:prstGeom prst="rect">
            <a:avLst/>
          </a:prstGeom>
          <a:noFill/>
        </p:spPr>
        <p:txBody>
          <a:bodyPr wrap="square" lIns="91440" tIns="45720" rIns="91440" bIns="45720" anchor="t">
            <a:spAutoFit/>
          </a:bodyPr>
          <a:lstStyle/>
          <a:p>
            <a:r>
              <a:rPr lang="cs-CZ" sz="1600" b="1" u="sng">
                <a:solidFill>
                  <a:schemeClr val="bg1"/>
                </a:solidFill>
              </a:rPr>
              <a:t>Střední a vyšší odborné školy, konzervatoře</a:t>
            </a:r>
            <a:endParaRPr lang="cs-CZ"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odborné učebny ve vazbě na odborné předměty (cizí jazyky, přírodní vědy, polytechnické obory, digitální technologie)</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vnitřní konektivity školy</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školních klubů u víceletých gymnázií</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Doprovodná část projektu</a:t>
            </a:r>
            <a:r>
              <a:rPr lang="cs-CZ" sz="1600">
                <a:solidFill>
                  <a:schemeClr val="bg1"/>
                </a:solidFill>
              </a:rPr>
              <a:t> - budování a </a:t>
            </a:r>
            <a:r>
              <a:rPr lang="cs-CZ" sz="1600" err="1">
                <a:solidFill>
                  <a:schemeClr val="bg1"/>
                </a:solidFill>
              </a:rPr>
              <a:t>mocernizace</a:t>
            </a:r>
            <a:r>
              <a:rPr lang="cs-CZ" sz="1600">
                <a:solidFill>
                  <a:schemeClr val="bg1"/>
                </a:solidFill>
              </a:rPr>
              <a:t> zázemí pro školská porad. pracoviště, komunitní aktivity při SŠ/VOŠ 	</a:t>
            </a:r>
            <a:endParaRPr lang="cs-CZ">
              <a:solidFill>
                <a:schemeClr val="bg1"/>
              </a:solidFill>
              <a:cs typeface="Arial"/>
            </a:endParaRPr>
          </a:p>
          <a:p>
            <a:r>
              <a:rPr lang="cs-CZ" sz="1600">
                <a:solidFill>
                  <a:schemeClr val="bg1"/>
                </a:solidFill>
              </a:rPr>
              <a:t>	</a:t>
            </a:r>
          </a:p>
          <a:p>
            <a:r>
              <a:rPr lang="cs-CZ" sz="1600">
                <a:solidFill>
                  <a:schemeClr val="bg1"/>
                </a:solidFill>
              </a:rPr>
              <a:t>     </a:t>
            </a:r>
            <a:r>
              <a:rPr lang="cs-CZ" sz="1600" u="sng">
                <a:solidFill>
                  <a:schemeClr val="bg1"/>
                </a:solidFill>
              </a:rPr>
              <a:t>Příklad:</a:t>
            </a:r>
            <a:r>
              <a:rPr lang="cs-CZ" sz="1600">
                <a:solidFill>
                  <a:schemeClr val="bg1"/>
                </a:solidFill>
              </a:rPr>
              <a:t> Přístavba SŠ – odborné laboratoře; komunitní sportovní hřiště; </a:t>
            </a:r>
            <a:br>
              <a:rPr lang="cs-CZ" sz="1600">
                <a:solidFill>
                  <a:schemeClr val="bg1"/>
                </a:solidFill>
              </a:rPr>
            </a:br>
            <a:r>
              <a:rPr lang="cs-CZ" sz="1600">
                <a:solidFill>
                  <a:schemeClr val="bg1"/>
                </a:solidFill>
              </a:rPr>
              <a:t>     rozvod a zabezpečení internetu v budově školy</a:t>
            </a:r>
            <a:endParaRPr lang="cs-CZ" sz="1600">
              <a:solidFill>
                <a:schemeClr val="bg1"/>
              </a:solidFill>
              <a:cs typeface="Arial"/>
            </a:endParaRPr>
          </a:p>
          <a:p>
            <a:endParaRPr lang="cs-CZ" sz="160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Jsme konzultační místo pro vaše dotazy při přípravě projektů</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Pořádáme semináře pro žadatele a příjemce</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podání projektu hodnotíme a připravujeme pro ŘO IROP doporučení/nedoporučení k financování</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vydání právního aktu s vámi řešíme veškeré změny v</a:t>
            </a:r>
            <a:r>
              <a:rPr lang="cs-CZ" b="0" i="0" u="none" strike="noStrike">
                <a:solidFill>
                  <a:schemeClr val="bg1"/>
                </a:solidFill>
                <a:effectLst/>
                <a:latin typeface="Cambria" panose="02040503050406030204" pitchFamily="18" charset="0"/>
              </a:rPr>
              <a:t> </a:t>
            </a:r>
            <a:r>
              <a:rPr lang="cs-CZ" b="0" i="0" u="none" strike="noStrike">
                <a:solidFill>
                  <a:schemeClr val="bg1"/>
                </a:solidFill>
                <a:effectLst/>
                <a:latin typeface="Arial" panose="020B0604020202020204" pitchFamily="34" charset="0"/>
              </a:rPr>
              <a:t>projektu</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Administrujeme žádosti o platbu </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Kontrolujeme veřejné zakázky</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Provádíme kontrolu projektů v udržitelnosti</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Snažíme se být nápomocni a stále hledáme cesty,  jak co nejlépe pomoci žadatelům a příjemcům</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b="0" i="0" u="none" strike="noStrike">
                <a:solidFill>
                  <a:schemeClr val="bg1"/>
                </a:solidFill>
                <a:effectLst/>
                <a:latin typeface="Arial" panose="020B0604020202020204" pitchFamily="34" charset="0"/>
              </a:rPr>
              <a:t>Podílíme se na nastavení nového </a:t>
            </a:r>
            <a:r>
              <a:rPr lang="cs-CZ" b="0" i="0" u="none" strike="noStrike">
                <a:solidFill>
                  <a:schemeClr val="bg1"/>
                </a:solidFill>
                <a:effectLst/>
                <a:latin typeface="Arial" panose="020B0604020202020204" pitchFamily="34" charset="0"/>
              </a:rPr>
              <a:t>období I</a:t>
            </a:r>
            <a:r>
              <a:rPr lang="pt-BR" b="0" i="0" u="none" strike="noStrike">
                <a:solidFill>
                  <a:schemeClr val="bg1"/>
                </a:solidFill>
                <a:effectLst/>
                <a:latin typeface="Arial" panose="020B0604020202020204" pitchFamily="34" charset="0"/>
              </a:rPr>
              <a:t>ROP 202</a:t>
            </a:r>
            <a:r>
              <a:rPr lang="cs-CZ" b="0" i="0" u="none" strike="noStrike">
                <a:solidFill>
                  <a:schemeClr val="bg1"/>
                </a:solidFill>
                <a:effectLst/>
                <a:latin typeface="Arial" panose="020B0604020202020204" pitchFamily="34" charset="0"/>
              </a:rPr>
              <a:t>1</a:t>
            </a:r>
            <a:r>
              <a:rPr lang="pt-BR" b="0" i="0" u="none" strike="noStrike">
                <a:solidFill>
                  <a:schemeClr val="bg1"/>
                </a:solidFill>
                <a:effectLst/>
                <a:latin typeface="Arial" panose="020B0604020202020204" pitchFamily="34" charset="0"/>
              </a:rPr>
              <a:t> - 2027</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60</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rgbClr val="FFFFFF"/>
                </a:solidFill>
                <a:cs typeface="Segoe UI"/>
              </a:rPr>
              <a:t>Zájmové, neformální a celoživotní vzdělávání</a:t>
            </a:r>
            <a:endParaRPr lang="cs-CZ"/>
          </a:p>
          <a:p>
            <a:endParaRPr lang="cs-CZ">
              <a:solidFill>
                <a:srgbClr val="FFFFFF"/>
              </a:solidFill>
              <a:cs typeface="Segoe UI"/>
            </a:endParaRPr>
          </a:p>
          <a:p>
            <a:pPr marL="285750" indent="-285750">
              <a:buFont typeface="Arial"/>
              <a:buChar char="•"/>
            </a:pPr>
            <a:r>
              <a:rPr lang="cs-CZ">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a:cs typeface="Segoe UI"/>
            </a:endParaRPr>
          </a:p>
          <a:p>
            <a:r>
              <a:rPr lang="cs-CZ" sz="1400" i="1">
                <a:solidFill>
                  <a:srgbClr val="FFFFFF"/>
                </a:solidFill>
                <a:cs typeface="Segoe UI"/>
              </a:rPr>
              <a:t>     (není určeno pro MŠ, ZŠ, SŠ/VOŠ, konzervatoře, školy dle § 16 odst. 9 školského zákona)</a:t>
            </a:r>
          </a:p>
          <a:p>
            <a:endParaRPr lang="cs-CZ" u="sng">
              <a:solidFill>
                <a:srgbClr val="FFFFFF"/>
              </a:solidFill>
              <a:cs typeface="Segoe UI"/>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Technické dílny domu dětí a mládeže</a:t>
            </a:r>
            <a:r>
              <a:rPr lang="cs-CZ">
                <a:cs typeface="Segoe UI"/>
              </a:rPr>
              <a:t>​</a:t>
            </a:r>
            <a:endParaRPr lang="cs-CZ">
              <a:solidFill>
                <a:srgbClr val="FFFFFF"/>
              </a:solidFill>
              <a:cs typeface="Segoe UI"/>
            </a:endParaRPr>
          </a:p>
          <a:p>
            <a:r>
              <a:rPr lang="cs-CZ">
                <a:cs typeface="Segoe UI"/>
              </a:rPr>
              <a:t>​</a:t>
            </a:r>
          </a:p>
          <a:p>
            <a:r>
              <a:rPr lang="cs-CZ" b="1">
                <a:solidFill>
                  <a:srgbClr val="FFFFFF"/>
                </a:solidFill>
                <a:cs typeface="Segoe UI"/>
              </a:rPr>
              <a:t>Školská poradenská zařízení, speciální školy a střediska výchovné péče </a:t>
            </a:r>
          </a:p>
          <a:p>
            <a:pPr marL="285750" indent="-285750">
              <a:buFont typeface="Arial"/>
              <a:buChar char="•"/>
            </a:pPr>
            <a:r>
              <a:rPr lang="cs-CZ">
                <a:solidFill>
                  <a:srgbClr val="FFFFFF"/>
                </a:solidFill>
                <a:cs typeface="Segoe UI"/>
              </a:rPr>
              <a:t> Vybudování, úpravy zázemí</a:t>
            </a:r>
            <a:r>
              <a:rPr lang="cs-CZ">
                <a:cs typeface="Segoe UI"/>
              </a:rPr>
              <a:t>​</a:t>
            </a:r>
            <a:endParaRPr lang="cs-CZ">
              <a:cs typeface="Arial" panose="020B0604020202020204"/>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Modernizace střediska výchovné péče za účelem </a:t>
            </a:r>
            <a:br>
              <a:rPr lang="cs-CZ">
                <a:solidFill>
                  <a:srgbClr val="FFFFFF"/>
                </a:solidFill>
                <a:cs typeface="Segoe UI"/>
              </a:rPr>
            </a:br>
            <a:r>
              <a:rPr lang="cs-CZ">
                <a:solidFill>
                  <a:srgbClr val="FFFFFF"/>
                </a:solidFill>
                <a:cs typeface="Segoe UI"/>
              </a:rPr>
              <a:t>                  předcházení vzniku a rozvoje negativních projevů chování dětí</a:t>
            </a:r>
            <a:r>
              <a:rPr lang="cs-CZ">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085" y="1771523"/>
            <a:ext cx="441483" cy="441483"/>
          </a:xfrm>
          <a:prstGeom prst="rect">
            <a:avLst/>
          </a:prstGeom>
        </p:spPr>
      </p:pic>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356" y="4491554"/>
            <a:ext cx="441482" cy="441482"/>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37776" y="1883015"/>
            <a:ext cx="8138707" cy="4263218"/>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Žadatelé – NNO musí min. 2 roky před podáním projektu nepřetržitě působit </a:t>
            </a:r>
            <a:br>
              <a:rPr kumimoji="0" lang="cs-CZ" sz="1600" b="0" i="0" u="none" strike="noStrike" kern="0" cap="none" spc="0" normalizeH="0" baseline="0" noProof="0">
                <a:ln>
                  <a:noFill/>
                </a:ln>
                <a:solidFill>
                  <a:schemeClr val="bg1"/>
                </a:solidFill>
                <a:effectLst/>
                <a:uLnTx/>
                <a:uFillTx/>
                <a:latin typeface="Arial"/>
                <a:cs typeface="Arial"/>
                <a:sym typeface="Arial"/>
              </a:rPr>
            </a:br>
            <a:r>
              <a:rPr kumimoji="0" lang="cs-CZ" sz="1600" b="0" i="0" u="none" strike="noStrike" kern="0" cap="none" spc="0" normalizeH="0" baseline="0" noProof="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 a Koordinovaného přístupu k sociálnímu vyloučení 2021+</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 - SŠ</a:t>
            </a: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896" y="1885816"/>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716" y="2390995"/>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122" y="3064961"/>
            <a:ext cx="441482" cy="441482"/>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478662"/>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sz="1600">
                <a:solidFill>
                  <a:schemeClr val="bg1"/>
                </a:solidFill>
              </a:rPr>
              <a:t>U individuálních výzev na „navyšování  kapacit mateřských škol“ bude závazný při vyhlášení výzvy materiál MŠMT s názvem </a:t>
            </a:r>
            <a:r>
              <a:rPr lang="cs-CZ" sz="1600" b="1">
                <a:solidFill>
                  <a:schemeClr val="accent1">
                    <a:lumMod val="60000"/>
                    <a:lumOff val="40000"/>
                  </a:schemeClr>
                </a:solidFill>
              </a:rPr>
              <a:t>„</a:t>
            </a:r>
            <a:r>
              <a:rPr lang="cs-CZ" sz="1600" b="1">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600" b="1">
                <a:solidFill>
                  <a:schemeClr val="accent1">
                    <a:lumMod val="60000"/>
                    <a:lumOff val="40000"/>
                  </a:schemeClr>
                </a:solidFill>
              </a:rPr>
              <a:t>“</a:t>
            </a:r>
            <a:r>
              <a:rPr lang="cs-CZ" sz="1600">
                <a:solidFill>
                  <a:schemeClr val="bg1"/>
                </a:solidFill>
              </a:rPr>
              <a:t>; podpořeny budou ORP se skóre rizika 6 a vyšší</a:t>
            </a:r>
          </a:p>
          <a:p>
            <a:pPr marL="213995" indent="-213995">
              <a:lnSpc>
                <a:spcPct val="150000"/>
              </a:lnSpc>
              <a:buFont typeface="Arial" panose="020B0604020202020204" pitchFamily="34" charset="0"/>
              <a:buChar char="•"/>
            </a:pPr>
            <a:r>
              <a:rPr lang="cs-CZ" sz="1600">
                <a:solidFill>
                  <a:schemeClr val="bg1"/>
                </a:solidFill>
              </a:rPr>
              <a:t>Parametry pro bezbariérovost škol by měly být shodné s obdobím 2014–2020</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a:solidFill>
                <a:schemeClr val="bg1"/>
              </a:solidFill>
              <a:cs typeface="Arial" panose="020B0604020202020204"/>
            </a:endParaRPr>
          </a:p>
        </p:txBody>
      </p:sp>
      <p:pic>
        <p:nvPicPr>
          <p:cNvPr id="2" name="Grafický objekt 1" descr="Děti">
            <a:extLst>
              <a:ext uri="{FF2B5EF4-FFF2-40B4-BE49-F238E27FC236}">
                <a16:creationId xmlns:a16="http://schemas.microsoft.com/office/drawing/2014/main" id="{CE2A9385-F869-C050-9424-80CE958EFC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226" y="1759316"/>
            <a:ext cx="480288" cy="480288"/>
          </a:xfrm>
          <a:prstGeom prst="rect">
            <a:avLst/>
          </a:prstGeom>
        </p:spPr>
      </p:pic>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905" y="3634064"/>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905" y="4183313"/>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nSpc>
                <a:spcPts val="3100"/>
              </a:lnSpc>
            </a:pPr>
            <a:r>
              <a:rPr lang="cs-CZ" b="1">
                <a:solidFill>
                  <a:schemeClr val="bg1"/>
                </a:solidFill>
                <a:cs typeface="Arial" panose="020B0604020202020204"/>
              </a:rPr>
              <a:t>Infrastruktura sociálních služeb</a:t>
            </a:r>
          </a:p>
          <a:p>
            <a:pPr marL="213995" indent="-213995">
              <a:lnSpc>
                <a:spcPts val="3100"/>
              </a:lnSpc>
              <a:buFont typeface="Arial" pitchFamily="34" charset="0"/>
              <a:buChar char="•"/>
            </a:pPr>
            <a:r>
              <a:rPr lang="cs-CZ" sz="1600">
                <a:solidFill>
                  <a:schemeClr val="bg1"/>
                </a:solidFill>
              </a:rPr>
              <a:t>Soulad  projektu s Národní strategií rozvoje sociálních služeb</a:t>
            </a:r>
            <a:endParaRPr lang="cs-CZ">
              <a:solidFill>
                <a:schemeClr val="bg1"/>
              </a:solidFill>
            </a:endParaRPr>
          </a:p>
          <a:p>
            <a:pPr marL="213995" indent="-213995">
              <a:lnSpc>
                <a:spcPts val="3100"/>
              </a:lnSpc>
              <a:buFont typeface="Arial" pitchFamily="34" charset="0"/>
              <a:buChar char="•"/>
            </a:pPr>
            <a:r>
              <a:rPr lang="cs-CZ" sz="1600">
                <a:solidFill>
                  <a:schemeClr val="bg1"/>
                </a:solidFill>
              </a:rPr>
              <a:t>Soulad projektu se </a:t>
            </a:r>
            <a:r>
              <a:rPr lang="cs-CZ" sz="160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a:solidFill>
                <a:schemeClr val="bg1"/>
              </a:solidFill>
              <a:cs typeface="Arial"/>
            </a:endParaRPr>
          </a:p>
          <a:p>
            <a:pPr marL="213995" indent="-213995">
              <a:lnSpc>
                <a:spcPts val="3100"/>
              </a:lnSpc>
              <a:buFont typeface="Arial" pitchFamily="34" charset="0"/>
              <a:buChar char="•"/>
            </a:pPr>
            <a:r>
              <a:rPr lang="cs-CZ" sz="1600">
                <a:solidFill>
                  <a:schemeClr val="bg1"/>
                </a:solidFill>
                <a:cs typeface="Arial"/>
              </a:rPr>
              <a:t>K projektu bylo doloženo souhlasné stanovisko subjektu, který vydal komunitní/krajský střednědobý plán rozvoje sociálních služeb</a:t>
            </a:r>
          </a:p>
          <a:p>
            <a:pPr marL="213995" indent="-213995">
              <a:lnSpc>
                <a:spcPts val="3100"/>
              </a:lnSpc>
              <a:buFont typeface="Arial" pitchFamily="34" charset="0"/>
              <a:buChar char="•"/>
            </a:pPr>
            <a:r>
              <a:rPr lang="cs-CZ" sz="1600">
                <a:solidFill>
                  <a:schemeClr val="bg1"/>
                </a:solidFill>
                <a:cs typeface="Arial"/>
              </a:rPr>
              <a:t>Projekt má vazbu na schválený strategický dokument obce zpracovaný dle metodiky KPSVL+</a:t>
            </a:r>
          </a:p>
          <a:p>
            <a:pPr>
              <a:lnSpc>
                <a:spcPts val="3100"/>
              </a:lnSpc>
            </a:pPr>
            <a:r>
              <a:rPr lang="cs-CZ" sz="1600" i="1">
                <a:solidFill>
                  <a:schemeClr val="bg1"/>
                </a:solidFill>
                <a:cs typeface="Arial"/>
              </a:rPr>
              <a:t>(Zdroj inspirace výzva č. 101 IROP 1)</a:t>
            </a:r>
          </a:p>
          <a:p>
            <a:pPr>
              <a:lnSpc>
                <a:spcPts val="31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fld id="{4000C4B2-41BC-D741-8B94-B76DB6967C01}" type="slidenum">
              <a:rPr lang="en-US" dirty="0" smtClean="0"/>
              <a:pPr/>
              <a:t>67</a:t>
            </a:fld>
            <a:endParaRPr lang="en-US"/>
          </a:p>
        </p:txBody>
      </p:sp>
      <p:sp>
        <p:nvSpPr>
          <p:cNvPr id="3" name="TextovéPole 2">
            <a:extLst>
              <a:ext uri="{FF2B5EF4-FFF2-40B4-BE49-F238E27FC236}">
                <a16:creationId xmlns:a16="http://schemas.microsoft.com/office/drawing/2014/main" id="{010ACE96-DE7E-70EE-D377-978E1137A4ED}"/>
              </a:ext>
            </a:extLst>
          </p:cNvPr>
          <p:cNvSpPr txBox="1"/>
          <p:nvPr/>
        </p:nvSpPr>
        <p:spPr>
          <a:xfrm>
            <a:off x="1033051" y="1855695"/>
            <a:ext cx="7307288"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Deinstitucionalizace sociálních služeb</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Soulad s Národní strategií rozvoje sociálních služeb 2016 – 2025</a:t>
            </a:r>
          </a:p>
          <a:p>
            <a:pPr marL="285750" indent="-285750">
              <a:lnSpc>
                <a:spcPct val="150000"/>
              </a:lnSpc>
              <a:buFont typeface="Arial"/>
              <a:buChar char="•"/>
            </a:pPr>
            <a:r>
              <a:rPr lang="cs-CZ" sz="1600">
                <a:solidFill>
                  <a:schemeClr val="bg1"/>
                </a:solidFill>
                <a:cs typeface="Arial"/>
              </a:rPr>
              <a:t>Soulad s komunitním plánem nebo s krajským střednědobým plánem rozvoje sociálních služeb</a:t>
            </a:r>
          </a:p>
          <a:p>
            <a:pPr marL="285750" indent="-285750">
              <a:lnSpc>
                <a:spcPct val="150000"/>
              </a:lnSpc>
              <a:buFont typeface="Arial"/>
              <a:buChar char="•"/>
            </a:pPr>
            <a:r>
              <a:rPr lang="cs-CZ" sz="1600">
                <a:solidFill>
                  <a:schemeClr val="bg1"/>
                </a:solidFill>
                <a:ea typeface="+mn-lt"/>
                <a:cs typeface="+mn-lt"/>
              </a:rPr>
              <a:t>K projektu bylo doloženo souhlasné stanovisko subjektu, který vydal komunitní/krajský střednědobý plán rozvoje sociálních služeb</a:t>
            </a:r>
          </a:p>
          <a:p>
            <a:pPr marL="285750" indent="-285750">
              <a:lnSpc>
                <a:spcPct val="150000"/>
              </a:lnSpc>
              <a:buFont typeface="Arial"/>
              <a:buChar char="•"/>
            </a:pPr>
            <a:r>
              <a:rPr lang="cs-CZ" sz="1600">
                <a:solidFill>
                  <a:schemeClr val="bg1"/>
                </a:solidFill>
                <a:cs typeface="Arial"/>
              </a:rPr>
              <a:t>Deinstitucionalizace má schválený transformační plán</a:t>
            </a:r>
          </a:p>
          <a:p>
            <a:pPr marL="285750" indent="-285750">
              <a:lnSpc>
                <a:spcPct val="150000"/>
              </a:lnSpc>
              <a:buFont typeface="Arial"/>
              <a:buChar char="•"/>
            </a:pPr>
            <a:r>
              <a:rPr lang="cs-CZ" sz="1600">
                <a:solidFill>
                  <a:schemeClr val="bg1"/>
                </a:solidFill>
                <a:cs typeface="Arial"/>
              </a:rPr>
              <a:t>Soulad s Regionálním akčním plánem</a:t>
            </a:r>
          </a:p>
          <a:p>
            <a:pPr marL="285750" indent="-285750">
              <a:lnSpc>
                <a:spcPct val="150000"/>
              </a:lnSpc>
              <a:buFont typeface="Arial"/>
              <a:buChar char="•"/>
            </a:pPr>
            <a:r>
              <a:rPr lang="cs-CZ" sz="1600">
                <a:solidFill>
                  <a:schemeClr val="bg1"/>
                </a:solidFill>
                <a:cs typeface="Arial"/>
              </a:rPr>
              <a:t>Projekt má souhlasné stanovisko MPSV</a:t>
            </a:r>
          </a:p>
          <a:p>
            <a:pPr>
              <a:lnSpc>
                <a:spcPct val="150000"/>
              </a:lnSpc>
            </a:pPr>
            <a:r>
              <a:rPr lang="cs-CZ" sz="1600" i="1">
                <a:solidFill>
                  <a:schemeClr val="bg1"/>
                </a:solidFill>
                <a:cs typeface="Arial"/>
              </a:rPr>
              <a:t>(Zdroj inspirace výzva č. 77 z IROP 1)</a:t>
            </a:r>
          </a:p>
          <a:p>
            <a:pPr>
              <a:lnSpc>
                <a:spcPct val="150000"/>
              </a:lnSpc>
            </a:pPr>
            <a:endParaRPr lang="cs-CZ" sz="1600">
              <a:solidFill>
                <a:schemeClr val="bg1"/>
              </a:solidFill>
              <a:cs typeface="Arial"/>
            </a:endParaRP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fld id="{4000C4B2-41BC-D741-8B94-B76DB6967C01}" type="slidenum">
              <a:rPr lang="en-US" smtClean="0"/>
              <a:pPr/>
              <a:t>68</a:t>
            </a:fld>
            <a:endParaRPr lang="en-US"/>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Sociální bydlení</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Souhlas obce s realizací projektu sociálního bydlení osvědčující také budoucí spolupráci obce se žadatelem</a:t>
            </a:r>
          </a:p>
          <a:p>
            <a:pPr marL="285750" indent="-285750">
              <a:lnSpc>
                <a:spcPct val="150000"/>
              </a:lnSpc>
              <a:buFont typeface="Arial"/>
              <a:buChar char="•"/>
            </a:pPr>
            <a:r>
              <a:rPr lang="cs-CZ" sz="1600">
                <a:solidFill>
                  <a:schemeClr val="bg1"/>
                </a:solidFill>
                <a:cs typeface="Arial"/>
              </a:rPr>
              <a:t>Projekt splňuje parametry SB v IROP:</a:t>
            </a:r>
          </a:p>
          <a:p>
            <a:pPr>
              <a:lnSpc>
                <a:spcPct val="150000"/>
              </a:lnSpc>
            </a:pPr>
            <a:r>
              <a:rPr lang="cs-CZ" sz="1600">
                <a:solidFill>
                  <a:schemeClr val="bg1"/>
                </a:solidFill>
                <a:cs typeface="Arial"/>
              </a:rPr>
              <a:t>- stavebně technické parametry dané stavebními předpisy</a:t>
            </a:r>
          </a:p>
          <a:p>
            <a:pPr>
              <a:lnSpc>
                <a:spcPct val="150000"/>
              </a:lnSpc>
            </a:pPr>
            <a:r>
              <a:rPr lang="cs-CZ" sz="1600">
                <a:solidFill>
                  <a:schemeClr val="bg1"/>
                </a:solidFill>
                <a:cs typeface="Arial"/>
              </a:rPr>
              <a:t>- umístění v lokalitě s dostupným občanským vybavením, s dostupností veřejné dopravy</a:t>
            </a:r>
          </a:p>
          <a:p>
            <a:pPr>
              <a:lnSpc>
                <a:spcPct val="150000"/>
              </a:lnSpc>
            </a:pPr>
            <a:r>
              <a:rPr lang="cs-CZ" sz="1600">
                <a:solidFill>
                  <a:schemeClr val="bg1"/>
                </a:solidFill>
                <a:cs typeface="Arial"/>
              </a:rPr>
              <a:t>- určeno osobám v bytové nouzi dle typologie ETHOS</a:t>
            </a:r>
          </a:p>
          <a:p>
            <a:pPr>
              <a:lnSpc>
                <a:spcPct val="150000"/>
              </a:lnSpc>
            </a:pPr>
            <a:r>
              <a:rPr lang="cs-CZ" sz="1600">
                <a:solidFill>
                  <a:schemeClr val="bg1"/>
                </a:solidFill>
                <a:cs typeface="Arial"/>
              </a:rPr>
              <a:t>- pořizovací náklady nesmí přesáhnout limit stanovený ve výzvě</a:t>
            </a:r>
          </a:p>
          <a:p>
            <a:pPr>
              <a:lnSpc>
                <a:spcPct val="150000"/>
              </a:lnSpc>
            </a:pPr>
            <a:r>
              <a:rPr lang="cs-CZ" sz="1600" i="1">
                <a:solidFill>
                  <a:schemeClr val="bg1"/>
                </a:solidFill>
                <a:cs typeface="Arial"/>
              </a:rPr>
              <a:t>(Zdroj inspirace výzva č. 79 IROP 1)</a:t>
            </a: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IROP II bude možné u SB uzavřít nájemní smlouvu i s osobou 65 +</a:t>
            </a: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ts val="2200"/>
              </a:lnSpc>
              <a:buFont typeface="Arial" pitchFamily="34" charset="0"/>
              <a:buChar char="•"/>
            </a:pPr>
            <a:r>
              <a:rPr lang="cs-CZ" sz="1600">
                <a:solidFill>
                  <a:schemeClr val="bg1"/>
                </a:solidFill>
                <a:cs typeface="Arial"/>
              </a:rPr>
              <a:t>U projektu sociálního bydlení 20-letá udržitelnost </a:t>
            </a: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Územní odbor IROP pro Pardubický kraj</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646331"/>
          </a:xfrm>
          <a:prstGeom prst="rect">
            <a:avLst/>
          </a:prstGeom>
          <a:noFill/>
        </p:spPr>
        <p:txBody>
          <a:bodyPr wrap="square">
            <a:spAutoFit/>
          </a:bodyPr>
          <a:lstStyle/>
          <a:p>
            <a:pPr marL="342900" indent="-342900">
              <a:buFont typeface="Wingdings" panose="05000000000000000000" pitchFamily="2" charset="2"/>
              <a:buChar char="Ø"/>
            </a:pPr>
            <a:r>
              <a:rPr lang="cs-CZ" b="1">
                <a:solidFill>
                  <a:schemeClr val="bg1"/>
                </a:solidFill>
              </a:rPr>
              <a:t>Adresa</a:t>
            </a:r>
            <a:r>
              <a:rPr lang="cs-CZ">
                <a:solidFill>
                  <a:schemeClr val="bg1"/>
                </a:solidFill>
              </a:rPr>
              <a:t>: Nám. Republiky 12, 530 02 Pardubice (1. patro budovy KÚ)</a:t>
            </a:r>
          </a:p>
          <a:p>
            <a:pPr marL="342900" indent="-342900">
              <a:buFont typeface="Wingdings" panose="05000000000000000000" pitchFamily="2" charset="2"/>
              <a:buChar char="Ø"/>
            </a:pPr>
            <a:r>
              <a:rPr lang="cs-CZ" b="1">
                <a:solidFill>
                  <a:schemeClr val="bg1"/>
                </a:solidFill>
              </a:rPr>
              <a:t>Kontaktní osoby:</a:t>
            </a:r>
            <a:endParaRPr lang="cs-CZ" i="1">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1285401361"/>
              </p:ext>
            </p:extLst>
          </p:nvPr>
        </p:nvGraphicFramePr>
        <p:xfrm>
          <a:off x="759298" y="2091404"/>
          <a:ext cx="4921006" cy="394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Skupina 5">
            <a:extLst>
              <a:ext uri="{FF2B5EF4-FFF2-40B4-BE49-F238E27FC236}">
                <a16:creationId xmlns:a16="http://schemas.microsoft.com/office/drawing/2014/main" id="{F9D4AA98-987E-4116-BEEC-A4D2BB2ECE34}"/>
              </a:ext>
            </a:extLst>
          </p:cNvPr>
          <p:cNvGrpSpPr/>
          <p:nvPr/>
        </p:nvGrpSpPr>
        <p:grpSpPr>
          <a:xfrm>
            <a:off x="5886713" y="2101343"/>
            <a:ext cx="2586167" cy="1910462"/>
            <a:chOff x="2871807" y="2118384"/>
            <a:chExt cx="2647389" cy="1968106"/>
          </a:xfrm>
          <a:blipFill dpi="0" rotWithShape="1">
            <a:blip r:embed="rId7">
              <a:extLst>
                <a:ext uri="{28A0092B-C50C-407E-A947-70E740481C1C}">
                  <a14:useLocalDpi xmlns:a14="http://schemas.microsoft.com/office/drawing/2010/main" val="0"/>
                </a:ext>
              </a:extLst>
            </a:blip>
            <a:srcRect/>
            <a:stretch>
              <a:fillRect/>
            </a:stretch>
          </a:blipFill>
        </p:grpSpPr>
        <p:sp>
          <p:nvSpPr>
            <p:cNvPr id="8" name="Zaoblený obdélník 11">
              <a:extLst>
                <a:ext uri="{FF2B5EF4-FFF2-40B4-BE49-F238E27FC236}">
                  <a16:creationId xmlns:a16="http://schemas.microsoft.com/office/drawing/2014/main" id="{FFCAE4C5-7A74-459F-8330-02EC9026C00E}"/>
                </a:ext>
              </a:extLst>
            </p:cNvPr>
            <p:cNvSpPr/>
            <p:nvPr/>
          </p:nvSpPr>
          <p:spPr>
            <a:xfrm>
              <a:off x="2871807" y="2118384"/>
              <a:ext cx="2647389" cy="196810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Zaoblený obdélník 4">
              <a:extLst>
                <a:ext uri="{FF2B5EF4-FFF2-40B4-BE49-F238E27FC236}">
                  <a16:creationId xmlns:a16="http://schemas.microsoft.com/office/drawing/2014/main" id="{CED2D4F8-2913-4313-85F6-73BD036B548D}"/>
                </a:ext>
              </a:extLst>
            </p:cNvPr>
            <p:cNvSpPr/>
            <p:nvPr/>
          </p:nvSpPr>
          <p:spPr>
            <a:xfrm>
              <a:off x="2929451" y="2176028"/>
              <a:ext cx="2532101" cy="18528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cs-CZ" sz="1700" kern="1200"/>
            </a:p>
          </p:txBody>
        </p:sp>
      </p:grpSp>
      <p:sp>
        <p:nvSpPr>
          <p:cNvPr id="10" name="Zaoblený obdélník 32">
            <a:extLst>
              <a:ext uri="{FF2B5EF4-FFF2-40B4-BE49-F238E27FC236}">
                <a16:creationId xmlns:a16="http://schemas.microsoft.com/office/drawing/2014/main" id="{AF14A3F5-0683-4D72-920A-805C781CBB1F}"/>
              </a:ext>
            </a:extLst>
          </p:cNvPr>
          <p:cNvSpPr/>
          <p:nvPr/>
        </p:nvSpPr>
        <p:spPr>
          <a:xfrm>
            <a:off x="5886714" y="4152550"/>
            <a:ext cx="2586167" cy="1885823"/>
          </a:xfrm>
          <a:prstGeom prst="roundRect">
            <a:avLst>
              <a:gd name="adj" fmla="val 10000"/>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Sociálně zdravotní služby nelze podpořit v SC 4.2 (jedná se o rozdílné SC, ale je možné rozdělit do dvou projektů)</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případě pobytových služeb péče spojených se zázemím pro ambulantní či terénní služby je zatím dohoda, že by se vše platilo z NPO.</a:t>
            </a:r>
          </a:p>
          <a:p>
            <a:pPr>
              <a:lnSpc>
                <a:spcPts val="2200"/>
              </a:lnSpc>
            </a:pPr>
            <a:endParaRPr lang="cs-CZ" sz="1600">
              <a:solidFill>
                <a:schemeClr val="bg1"/>
              </a:solidFill>
              <a:cs typeface="Arial" panose="020B0604020202020204"/>
            </a:endParaRPr>
          </a:p>
          <a:p>
            <a:pPr marL="213995" indent="-213995">
              <a:lnSpc>
                <a:spcPts val="2200"/>
              </a:lnSpc>
              <a:buFont typeface="Arial" pitchFamily="34" charset="0"/>
              <a:buChar char="•"/>
            </a:pPr>
            <a:r>
              <a:rPr lang="cs-CZ" sz="1600">
                <a:solidFill>
                  <a:schemeClr val="bg1"/>
                </a:solidFill>
              </a:rPr>
              <a:t>Deinstitucionalizace (DI) – EK podmiňuje schválením Akčního plánu DI Vládou ČR – bude cca červen až září, pak mohou být vyhlášeny výzvy v IROP na DI</a:t>
            </a:r>
            <a:endParaRPr lang="cs-CZ" sz="1600">
              <a:solidFill>
                <a:schemeClr val="bg1"/>
              </a:solidFill>
              <a:cs typeface="Aria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Rozdělení alokace na služby a DI – pro DI je částka v KČ zafixovaná v RAP, zbývající alokace na služby se přepočítává podle aktuálního kurzu</a:t>
            </a:r>
            <a:endParaRPr lang="cs-CZ" sz="1600">
              <a:solidFill>
                <a:schemeClr val="bg1"/>
              </a:solidFill>
              <a:cs typeface="Arial"/>
            </a:endParaRPr>
          </a:p>
          <a:p>
            <a:pPr>
              <a:lnSpc>
                <a:spcPts val="2200"/>
              </a:lnSpc>
            </a:pPr>
            <a:endParaRPr lang="cs-CZ" sz="1600">
              <a:solidFill>
                <a:schemeClr val="bg1"/>
              </a:solidFill>
              <a:cs typeface="Arial"/>
            </a:endParaRPr>
          </a:p>
          <a:p>
            <a:pPr marL="285750" indent="-285750">
              <a:lnSpc>
                <a:spcPts val="2200"/>
              </a:lnSpc>
              <a:buFont typeface="Arial"/>
              <a:buChar char="•"/>
            </a:pP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D13A4B-3DDB-876C-8198-D645EE7798EF}"/>
              </a:ext>
            </a:extLst>
          </p:cNvPr>
          <p:cNvSpPr>
            <a:spLocks noGrp="1"/>
          </p:cNvSpPr>
          <p:nvPr>
            <p:ph type="sldNum" sz="quarter" idx="12"/>
          </p:nvPr>
        </p:nvSpPr>
        <p:spPr/>
        <p:txBody>
          <a:bodyPr/>
          <a:lstStyle/>
          <a:p>
            <a:fld id="{4000C4B2-41BC-D741-8B94-B76DB6967C01}" type="slidenum">
              <a:rPr lang="en-US" smtClean="0"/>
              <a:pPr/>
              <a:t>71</a:t>
            </a:fld>
            <a:endParaRPr lang="en-US"/>
          </a:p>
        </p:txBody>
      </p:sp>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629175" y="2106707"/>
            <a:ext cx="8012179" cy="3688702"/>
          </a:xfrm>
          <a:prstGeom prst="rect">
            <a:avLst/>
          </a:prstGeom>
          <a:noFill/>
        </p:spPr>
        <p:txBody>
          <a:bodyPr wrap="square" lIns="91440" tIns="45720" rIns="91440" bIns="45720" anchor="t">
            <a:spAutoFit/>
          </a:bodyPr>
          <a:lstStyle/>
          <a:p>
            <a:pPr marL="285750" indent="-285750">
              <a:buFont typeface="Arial"/>
              <a:buChar char="•"/>
            </a:pPr>
            <a:r>
              <a:rPr lang="cs-CZ" sz="1600">
                <a:solidFill>
                  <a:schemeClr val="bg1"/>
                </a:solidFill>
                <a:ea typeface="+mn-lt"/>
                <a:cs typeface="+mn-lt"/>
              </a:rPr>
              <a:t>Nově mohou žádat do SB i kraje</a:t>
            </a:r>
            <a:endParaRPr lang="cs-CZ">
              <a:solidFill>
                <a:schemeClr val="bg1"/>
              </a:solidFill>
              <a:cs typeface="Arial" panose="020B0604020202020204"/>
            </a:endParaRP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Bude způsobilé i pořízení nezbytně nutného nábytku do SB</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Není možné podpořit projekt, jehož realizací by se stávající nájemci stali podporovanou cílovou skupinou</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Předmětem jednání je případné snížení minimálního počtu sociálních bytů v bytovém domě (nyní 12 bytů a podíl 20 %)</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sz="1600">
              <a:solidFill>
                <a:schemeClr val="bg1"/>
              </a:solidFill>
              <a:cs typeface="Arial" panose="020B0604020202020204"/>
            </a:endParaRPr>
          </a:p>
          <a:p>
            <a:pPr marL="285750" indent="-285750">
              <a:lnSpc>
                <a:spcPts val="2200"/>
              </a:lnSpc>
              <a:buFont typeface="Arial"/>
              <a:buChar char="•"/>
            </a:pPr>
            <a:endParaRPr lang="cs-CZ" sz="1600">
              <a:solidFill>
                <a:schemeClr val="bg1"/>
              </a:solidFill>
              <a:cs typeface="Arial" panose="020B0604020202020204"/>
            </a:endParaRPr>
          </a:p>
          <a:p>
            <a:pPr marL="213995" indent="-213995">
              <a:lnSpc>
                <a:spcPct val="150000"/>
              </a:lnSpc>
            </a:pPr>
            <a:endParaRPr lang="cs-CZ" sz="1600">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1998795"/>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099" y="2530757"/>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5" y="3077097"/>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4" y="3752832"/>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4414191"/>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a:solidFill>
                  <a:schemeClr val="bg1"/>
                </a:solidFill>
              </a:rPr>
              <a:t>Primární péče – vznik a modernizace urgentních příjmů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Výstavba krajského urgentního příjmu poskytujícího urgentní a 	intenzivní péči v jednom celku </a:t>
            </a:r>
          </a:p>
          <a:p>
            <a:pPr marL="0" indent="0">
              <a:lnSpc>
                <a:spcPct val="150000"/>
              </a:lnSpc>
              <a:buNone/>
            </a:pPr>
            <a:endParaRPr lang="cs-CZ" sz="1800" b="1">
              <a:solidFill>
                <a:schemeClr val="bg1"/>
              </a:solidFill>
            </a:endParaRPr>
          </a:p>
          <a:p>
            <a:pPr marL="0" indent="0">
              <a:lnSpc>
                <a:spcPct val="150000"/>
              </a:lnSpc>
              <a:buNone/>
            </a:pPr>
            <a:r>
              <a:rPr lang="cs-CZ" sz="1800" b="1">
                <a:solidFill>
                  <a:schemeClr val="bg1"/>
                </a:solidFill>
              </a:rPr>
              <a:t>Integrovaná péče, integrace zdravotních a sociálních služeb</a:t>
            </a:r>
          </a:p>
          <a:p>
            <a:pPr marL="457200" lvl="1" indent="0">
              <a:lnSpc>
                <a:spcPct val="150000"/>
              </a:lnSpc>
              <a:buNone/>
            </a:pPr>
            <a:r>
              <a:rPr lang="cs-CZ" sz="1600" b="1">
                <a:solidFill>
                  <a:schemeClr val="bg1"/>
                </a:solidFill>
              </a:rPr>
              <a:t>deinstitucionalizace psychiatrické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centra duševního zdraví komunitního typu</a:t>
            </a:r>
          </a:p>
          <a:p>
            <a:pPr marL="457200" lvl="1" indent="0">
              <a:lnSpc>
                <a:spcPct val="150000"/>
              </a:lnSpc>
              <a:buNone/>
            </a:pPr>
            <a:r>
              <a:rPr lang="cs-CZ" sz="1600" b="1">
                <a:solidFill>
                  <a:schemeClr val="bg1"/>
                </a:solidFill>
              </a:rPr>
              <a:t>dostupnost následné a dlouhodobé péče vč. paliativní a hospicové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a:solidFill>
                  <a:schemeClr val="bg1"/>
                </a:solidFill>
              </a:rPr>
              <a:t>	</a:t>
            </a:r>
            <a:r>
              <a:rPr lang="cs-CZ" sz="1600" b="1">
                <a:solidFill>
                  <a:schemeClr val="bg1"/>
                </a:solidFill>
              </a:rPr>
              <a:t>dostupnost integrované onkologické péče, perinatologické a 	gerontologické péče ve všeobecných nemocnicích</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Přístrojové vybavení (sonografické přístroje, polohovací lůžka, 	ventilátory, 	rehabilitační pomůcky apod.)</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Podpora ochrany veřejného zdraví</a:t>
            </a:r>
          </a:p>
          <a:p>
            <a:pPr marL="0" indent="0">
              <a:lnSpc>
                <a:spcPct val="150000"/>
              </a:lnSpc>
              <a:buNone/>
            </a:pPr>
            <a:r>
              <a:rPr lang="cs-CZ" sz="1600">
                <a:solidFill>
                  <a:schemeClr val="bg1"/>
                </a:solidFill>
              </a:rPr>
              <a:t>	</a:t>
            </a:r>
            <a:r>
              <a:rPr lang="cs-CZ" sz="1600" b="1">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a:solidFill>
                  <a:schemeClr val="bg1"/>
                </a:solidFill>
              </a:rPr>
              <a:t>	</a:t>
            </a:r>
            <a:r>
              <a:rPr lang="cs-CZ" sz="1600" u="sng">
                <a:solidFill>
                  <a:schemeClr val="bg1"/>
                </a:solidFill>
              </a:rPr>
              <a:t>Příklad:</a:t>
            </a:r>
            <a:r>
              <a:rPr lang="cs-CZ" sz="160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35064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524828"/>
          </a:xfrm>
          <a:prstGeom prst="rect">
            <a:avLst/>
          </a:prstGeom>
          <a:noFill/>
        </p:spPr>
        <p:txBody>
          <a:bodyPr wrap="square" lIns="91440" tIns="45720" rIns="91440" bIns="45720" anchor="t">
            <a:spAutoFit/>
          </a:bodyPr>
          <a:lstStyle/>
          <a:p>
            <a:pPr>
              <a:lnSpc>
                <a:spcPct val="150000"/>
              </a:lnSpc>
            </a:pPr>
            <a:r>
              <a:rPr lang="cs-CZ" sz="1800" b="1" dirty="0">
                <a:solidFill>
                  <a:schemeClr val="bg1"/>
                </a:solidFill>
              </a:rPr>
              <a:t>Revitalizace, odborná infrastruktura a vybavení pro:</a:t>
            </a:r>
            <a:r>
              <a:rPr lang="cs-CZ" b="1" dirty="0">
                <a:solidFill>
                  <a:schemeClr val="bg1"/>
                </a:solidFill>
              </a:rPr>
              <a:t> </a:t>
            </a:r>
            <a:endParaRPr lang="cs-CZ" sz="1800" b="1">
              <a:solidFill>
                <a:schemeClr val="bg1"/>
              </a:solidFill>
            </a:endParaRP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lvl="1">
              <a:lnSpc>
                <a:spcPct val="150000"/>
              </a:lnSpc>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endParaRPr lang="cs-CZ" sz="1600" dirty="0">
              <a:solidFill>
                <a:schemeClr val="bg1"/>
              </a:solidFill>
              <a:cs typeface="Arial"/>
            </a:endParaRPr>
          </a:p>
          <a:p>
            <a:pPr lvl="1">
              <a:lnSpc>
                <a:spcPct val="150000"/>
              </a:lnSpc>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endParaRPr lang="cs-CZ" sz="1600" b="1" dirty="0">
              <a:solidFill>
                <a:schemeClr val="bg1"/>
              </a:solidFill>
              <a:cs typeface="Arial"/>
            </a:endParaRPr>
          </a:p>
          <a:p>
            <a:pPr marL="457200" lvl="1" indent="0">
              <a:lnSpc>
                <a:spcPct val="150000"/>
              </a:lnSpc>
              <a:buNone/>
            </a:pPr>
            <a:endParaRPr lang="cs-CZ" sz="1600" b="1">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endParaRPr lang="cs-CZ" sz="1600" b="1" dirty="0">
              <a:solidFill>
                <a:schemeClr val="bg1"/>
              </a:solidFill>
              <a:cs typeface="Arial"/>
            </a:endParaRP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endParaRPr lang="cs-CZ" sz="1600" dirty="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073" y="473545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Územní odbor IROP pro Pardubický kraj</a:t>
            </a:r>
            <a:endParaRPr lang="cs-CZ" sz="3200" b="1" kern="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515997" y="1183463"/>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a:solidFill>
                  <a:schemeClr val="bg1"/>
                </a:solidFill>
              </a:rPr>
              <a:t>Specializace</a:t>
            </a:r>
            <a:r>
              <a:rPr lang="cs-CZ" sz="2000" b="1"/>
              <a:t> – Terminály a parkovací systémy</a:t>
            </a:r>
            <a:endParaRPr lang="cs-CZ" sz="2000" b="1">
              <a:solidFill>
                <a:schemeClr val="bg1"/>
              </a:solidFill>
            </a:endParaRPr>
          </a:p>
        </p:txBody>
      </p:sp>
      <p:pic>
        <p:nvPicPr>
          <p:cNvPr id="6" name="Obrázek 5">
            <a:extLst>
              <a:ext uri="{FF2B5EF4-FFF2-40B4-BE49-F238E27FC236}">
                <a16:creationId xmlns:a16="http://schemas.microsoft.com/office/drawing/2014/main" id="{DC6890CC-5913-4AF9-AE24-F76E9F6C94DF}"/>
              </a:ext>
            </a:extLst>
          </p:cNvPr>
          <p:cNvPicPr>
            <a:picLocks noChangeAspect="1"/>
          </p:cNvPicPr>
          <p:nvPr/>
        </p:nvPicPr>
        <p:blipFill rotWithShape="1">
          <a:blip r:embed="rId2">
            <a:extLst>
              <a:ext uri="{28A0092B-C50C-407E-A947-70E740481C1C}">
                <a14:useLocalDpi xmlns:a14="http://schemas.microsoft.com/office/drawing/2010/main" val="0"/>
              </a:ext>
            </a:extLst>
          </a:blip>
          <a:srcRect l="7575"/>
          <a:stretch/>
        </p:blipFill>
        <p:spPr>
          <a:xfrm>
            <a:off x="2590081" y="4841071"/>
            <a:ext cx="2001492" cy="1296811"/>
          </a:xfrm>
          <a:prstGeom prst="rect">
            <a:avLst/>
          </a:prstGeom>
        </p:spPr>
      </p:pic>
      <p:pic>
        <p:nvPicPr>
          <p:cNvPr id="8" name="Obrázek 7">
            <a:extLst>
              <a:ext uri="{FF2B5EF4-FFF2-40B4-BE49-F238E27FC236}">
                <a16:creationId xmlns:a16="http://schemas.microsoft.com/office/drawing/2014/main" id="{77E228C3-D692-4B47-A711-DD14D26576BC}"/>
              </a:ext>
            </a:extLst>
          </p:cNvPr>
          <p:cNvPicPr>
            <a:picLocks noChangeAspect="1"/>
          </p:cNvPicPr>
          <p:nvPr/>
        </p:nvPicPr>
        <p:blipFill rotWithShape="1">
          <a:blip r:embed="rId3">
            <a:extLst>
              <a:ext uri="{28A0092B-C50C-407E-A947-70E740481C1C}">
                <a14:useLocalDpi xmlns:a14="http://schemas.microsoft.com/office/drawing/2010/main" val="0"/>
              </a:ext>
            </a:extLst>
          </a:blip>
          <a:srcRect b="2905"/>
          <a:stretch/>
        </p:blipFill>
        <p:spPr>
          <a:xfrm>
            <a:off x="4725733" y="4839100"/>
            <a:ext cx="1916957" cy="1298782"/>
          </a:xfrm>
          <a:prstGeom prst="rect">
            <a:avLst/>
          </a:prstGeom>
        </p:spPr>
      </p:pic>
      <p:pic>
        <p:nvPicPr>
          <p:cNvPr id="9" name="Obrázek 8">
            <a:extLst>
              <a:ext uri="{FF2B5EF4-FFF2-40B4-BE49-F238E27FC236}">
                <a16:creationId xmlns:a16="http://schemas.microsoft.com/office/drawing/2014/main" id="{9DE9C042-B6DE-4B75-AF23-73EAC0205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6423" y="4841071"/>
            <a:ext cx="1992320" cy="1353958"/>
          </a:xfrm>
          <a:prstGeom prst="rect">
            <a:avLst/>
          </a:prstGeom>
        </p:spPr>
      </p:pic>
      <p:pic>
        <p:nvPicPr>
          <p:cNvPr id="10" name="Obrázek 9">
            <a:extLst>
              <a:ext uri="{FF2B5EF4-FFF2-40B4-BE49-F238E27FC236}">
                <a16:creationId xmlns:a16="http://schemas.microsoft.com/office/drawing/2014/main" id="{A9DDE324-81B9-462C-A688-0F1D5E865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08" y="4886698"/>
            <a:ext cx="2068113" cy="1251184"/>
          </a:xfrm>
          <a:prstGeom prst="rect">
            <a:avLst/>
          </a:prstGeom>
        </p:spPr>
      </p:pic>
      <p:pic>
        <p:nvPicPr>
          <p:cNvPr id="11" name="Obrázek 10">
            <a:extLst>
              <a:ext uri="{FF2B5EF4-FFF2-40B4-BE49-F238E27FC236}">
                <a16:creationId xmlns:a16="http://schemas.microsoft.com/office/drawing/2014/main" id="{61A58573-D9AA-41A4-8A93-B64C3CD0A7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5733" y="2061351"/>
            <a:ext cx="4058045" cy="2668244"/>
          </a:xfrm>
          <a:prstGeom prst="rect">
            <a:avLst/>
          </a:prstGeom>
        </p:spPr>
      </p:pic>
      <p:pic>
        <p:nvPicPr>
          <p:cNvPr id="12" name="Zástupný symbol pro obsah 10">
            <a:extLst>
              <a:ext uri="{FF2B5EF4-FFF2-40B4-BE49-F238E27FC236}">
                <a16:creationId xmlns:a16="http://schemas.microsoft.com/office/drawing/2014/main" id="{EEC20A43-AEE6-4F35-B7BF-50DC702429B2}"/>
              </a:ext>
            </a:extLst>
          </p:cNvPr>
          <p:cNvPicPr>
            <a:picLocks/>
          </p:cNvPicPr>
          <p:nvPr/>
        </p:nvPicPr>
        <p:blipFill rotWithShape="1">
          <a:blip r:embed="rId7"/>
          <a:srcRect l="32919" t="27651" r="40122" b="36267"/>
          <a:stretch/>
        </p:blipFill>
        <p:spPr bwMode="auto">
          <a:xfrm>
            <a:off x="387809" y="3478412"/>
            <a:ext cx="2068113" cy="1251183"/>
          </a:xfrm>
          <a:prstGeom prst="rect">
            <a:avLst/>
          </a:prstGeom>
          <a:ln>
            <a:noFill/>
          </a:ln>
          <a:extLst>
            <a:ext uri="{53640926-AAD7-44D8-BBD7-CCE9431645EC}">
              <a14:shadowObscured xmlns:a14="http://schemas.microsoft.com/office/drawing/2010/main"/>
            </a:ext>
          </a:extLst>
        </p:spPr>
      </p:pic>
      <p:pic>
        <p:nvPicPr>
          <p:cNvPr id="13" name="Obrázek 12">
            <a:extLst>
              <a:ext uri="{FF2B5EF4-FFF2-40B4-BE49-F238E27FC236}">
                <a16:creationId xmlns:a16="http://schemas.microsoft.com/office/drawing/2014/main" id="{DFD7C880-2696-4053-BD29-3549CFDA6358}"/>
              </a:ext>
            </a:extLst>
          </p:cNvPr>
          <p:cNvPicPr>
            <a:picLocks noChangeAspect="1"/>
          </p:cNvPicPr>
          <p:nvPr/>
        </p:nvPicPr>
        <p:blipFill rotWithShape="1">
          <a:blip r:embed="rId8">
            <a:extLst>
              <a:ext uri="{28A0092B-C50C-407E-A947-70E740481C1C}">
                <a14:useLocalDpi xmlns:a14="http://schemas.microsoft.com/office/drawing/2010/main" val="0"/>
              </a:ext>
            </a:extLst>
          </a:blip>
          <a:srcRect t="-1" b="12853"/>
          <a:stretch/>
        </p:blipFill>
        <p:spPr>
          <a:xfrm>
            <a:off x="2598346" y="3489142"/>
            <a:ext cx="1973654" cy="1251183"/>
          </a:xfrm>
          <a:prstGeom prst="rect">
            <a:avLst/>
          </a:prstGeom>
        </p:spPr>
      </p:pic>
      <p:sp>
        <p:nvSpPr>
          <p:cNvPr id="14" name="Obdélník 13">
            <a:extLst>
              <a:ext uri="{FF2B5EF4-FFF2-40B4-BE49-F238E27FC236}">
                <a16:creationId xmlns:a16="http://schemas.microsoft.com/office/drawing/2014/main" id="{BDB03929-A965-4E84-A78D-70D72733A504}"/>
              </a:ext>
            </a:extLst>
          </p:cNvPr>
          <p:cNvSpPr/>
          <p:nvPr/>
        </p:nvSpPr>
        <p:spPr>
          <a:xfrm>
            <a:off x="440192" y="1906230"/>
            <a:ext cx="4027064" cy="1569660"/>
          </a:xfrm>
          <a:prstGeom prst="rect">
            <a:avLst/>
          </a:prstGeom>
        </p:spPr>
        <p:txBody>
          <a:bodyPr wrap="none" lIns="91440" tIns="45720" rIns="91440" bIns="45720" anchor="t">
            <a:spAutoFit/>
          </a:bodyPr>
          <a:lstStyle/>
          <a:p>
            <a:pPr algn="just"/>
            <a:r>
              <a:rPr lang="cs-CZ" sz="1600" b="1" u="sng">
                <a:solidFill>
                  <a:schemeClr val="bg1"/>
                </a:solidFill>
                <a:effectLst>
                  <a:outerShdw blurRad="38100" dist="38100" dir="2700000" algn="tl">
                    <a:srgbClr val="000000">
                      <a:alpha val="43137"/>
                    </a:srgbClr>
                  </a:outerShdw>
                </a:effectLst>
              </a:rPr>
              <a:t>Dále zajišťujeme administraci:</a:t>
            </a:r>
            <a:r>
              <a:rPr lang="cs-CZ" sz="1600" b="1">
                <a:solidFill>
                  <a:schemeClr val="bg1"/>
                </a:solidFill>
                <a:effectLst>
                  <a:outerShdw blurRad="38100" dist="38100" dir="2700000" algn="tl">
                    <a:srgbClr val="000000">
                      <a:alpha val="43137"/>
                    </a:srgbClr>
                  </a:outerShdw>
                </a:effectLst>
              </a:rPr>
              <a:t> </a:t>
            </a:r>
            <a:endParaRPr lang="cs-CZ">
              <a:solidFill>
                <a:schemeClr val="bg1"/>
              </a:solidFill>
              <a:cs typeface="Arial" panose="020B0604020202020204"/>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Vybrané úseky silnic II. a III. třídy</a:t>
            </a:r>
            <a:endParaRPr lang="cs-CZ">
              <a:solidFill>
                <a:schemeClr val="bg1"/>
              </a:solidFil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Bezpečnost dopravy a </a:t>
            </a:r>
            <a:r>
              <a:rPr lang="cs-CZ" sz="1600" b="1" err="1">
                <a:solidFill>
                  <a:schemeClr val="bg1"/>
                </a:solidFill>
                <a:effectLst>
                  <a:outerShdw blurRad="38100" dist="38100" dir="2700000" algn="tl">
                    <a:srgbClr val="000000">
                      <a:alpha val="43137"/>
                    </a:srgbClr>
                  </a:outerShdw>
                </a:effectLst>
              </a:rPr>
              <a:t>cyklodopravy</a:t>
            </a:r>
            <a:endParaRPr lang="cs-CZ" sz="1600" b="1">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Sociální bydlení</a:t>
            </a:r>
            <a:endParaRPr lang="cs-CZ" sz="1600" b="1">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Vzdělávání - ZŠ, MŠ, SŠ a VOŠ</a:t>
            </a:r>
            <a:endParaRPr lang="cs-CZ" sz="1600" b="1">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CLLD</a:t>
            </a:r>
            <a:endParaRPr lang="cs-CZ" sz="1600" b="1">
              <a:solidFill>
                <a:schemeClr val="bg1"/>
              </a:solidFill>
              <a:effectLst>
                <a:outerShdw blurRad="38100" dist="38100" dir="2700000" algn="tl">
                  <a:srgbClr val="000000">
                    <a:alpha val="43137"/>
                  </a:srgbClr>
                </a:outerShdw>
              </a:effectLst>
              <a:cs typeface="Arial"/>
            </a:endParaRPr>
          </a:p>
        </p:txBody>
      </p:sp>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3365024"/>
          </a:xfrm>
          <a:prstGeom prst="rect">
            <a:avLst/>
          </a:prstGeom>
          <a:noFill/>
        </p:spPr>
        <p:txBody>
          <a:bodyPr wrap="square" lIns="91440" tIns="45720" rIns="91440" bIns="45720" anchor="t">
            <a:spAutoFit/>
          </a:bodyPr>
          <a:lstStyle/>
          <a:p>
            <a:pPr marL="0" lvl="0" indent="0">
              <a:lnSpc>
                <a:spcPct val="150000"/>
              </a:lnSpc>
              <a:buNone/>
            </a:pPr>
            <a:r>
              <a:rPr lang="cs-CZ" sz="2000" b="1" dirty="0">
                <a:solidFill>
                  <a:schemeClr val="bg1"/>
                </a:solidFill>
              </a:rPr>
              <a:t>Veřejná infrastruktura udržitelného cestovního ruchu</a:t>
            </a:r>
          </a:p>
          <a:p>
            <a:pPr marL="285750" indent="-285750">
              <a:lnSpc>
                <a:spcPct val="150000"/>
              </a:lnSpc>
              <a:buFont typeface="Arial"/>
              <a:buChar char="•"/>
            </a:pPr>
            <a:r>
              <a:rPr lang="cs-CZ" sz="1600" dirty="0">
                <a:solidFill>
                  <a:schemeClr val="bg1"/>
                </a:solidFill>
              </a:rPr>
              <a:t>i ve zvláště chráněných územích, se stanoviskem AOPK</a:t>
            </a:r>
            <a:endParaRPr lang="cs-CZ" sz="1600" dirty="0">
              <a:solidFill>
                <a:schemeClr val="bg1"/>
              </a:solidFill>
              <a:cs typeface="Arial" panose="020B0604020202020204"/>
            </a:endParaRPr>
          </a:p>
          <a:p>
            <a:pPr>
              <a:lnSpc>
                <a:spcPct val="150000"/>
              </a:lnSpc>
            </a:pPr>
            <a:endParaRPr lang="cs-CZ" u="sng" dirty="0">
              <a:solidFill>
                <a:schemeClr val="bg1"/>
              </a:solidFill>
            </a:endParaRPr>
          </a:p>
          <a:p>
            <a:pPr marL="0" indent="0">
              <a:lnSpc>
                <a:spcPct val="150000"/>
              </a:lnSpc>
              <a:buNone/>
            </a:pP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br>
            <a:r>
              <a:rPr lang="cs-CZ" sz="1800" dirty="0">
                <a:solidFill>
                  <a:schemeClr val="bg1"/>
                </a:solidFill>
              </a:rPr>
              <a:t>	naučné 	stezky, navigační systémy měst a obcí</a:t>
            </a:r>
            <a:endParaRPr lang="cs-CZ" sz="1800">
              <a:solidFill>
                <a:schemeClr val="bg1"/>
              </a:solidFill>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969" y="1943481"/>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109330"/>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600">
                <a:solidFill>
                  <a:schemeClr val="bg1"/>
                </a:solidFill>
              </a:rPr>
              <a:t>ŘO IROP ve spolupráci s Národní knihovou připravilo na webových stránkách INFORMACE PRO KNIHOVNY </a:t>
            </a:r>
            <a:r>
              <a:rPr lang="cs-CZ" sz="160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60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60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60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600">
                <a:solidFill>
                  <a:schemeClr val="bg1"/>
                </a:solidFill>
              </a:rPr>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751" y="2157924"/>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nSpc>
                <a:spcPts val="2900"/>
              </a:lnSpc>
              <a:buFont typeface="Arial" panose="020B0604020202020204" pitchFamily="34" charset="0"/>
              <a:buChar char="•"/>
            </a:pPr>
            <a:r>
              <a:rPr lang="cs-CZ" sz="1600" dirty="0">
                <a:solidFill>
                  <a:schemeClr val="bg1"/>
                </a:solidFill>
              </a:rPr>
              <a:t>Výzva na „památky“ nebude podmíněna zpřístupněním nových prostor, památka musí být po realizaci projektu zpřístupněna veřejnosti</a:t>
            </a:r>
            <a:endParaRPr lang="cs-CZ" dirty="0">
              <a:solidFill>
                <a:schemeClr val="bg1"/>
              </a:solidFill>
            </a:endParaRPr>
          </a:p>
          <a:p>
            <a:pPr marL="213995" indent="-213995">
              <a:lnSpc>
                <a:spcPts val="2900"/>
              </a:lnSpc>
              <a:buFont typeface="Arial" panose="020B0604020202020204" pitchFamily="34" charset="0"/>
              <a:buChar char="•"/>
            </a:pPr>
            <a:r>
              <a:rPr lang="cs-CZ" sz="1600" dirty="0">
                <a:solidFill>
                  <a:schemeClr val="bg1"/>
                </a:solidFill>
              </a:rPr>
              <a:t>Aktivita „památky“ u národních kulturních památek „NKP“ budou podpořeny pouze parky nacházející se na pozemcích NKP</a:t>
            </a:r>
            <a:endParaRPr lang="cs-CZ" sz="1600" dirty="0">
              <a:solidFill>
                <a:schemeClr val="bg1"/>
              </a:solidFill>
              <a:cs typeface="Arial"/>
            </a:endParaRPr>
          </a:p>
          <a:p>
            <a:pPr marL="213995" indent="-213995">
              <a:lnSpc>
                <a:spcPts val="2900"/>
              </a:lnSpc>
              <a:buFont typeface="Arial" panose="020B0604020202020204" pitchFamily="34" charset="0"/>
              <a:buChar char="•"/>
            </a:pPr>
            <a:r>
              <a:rPr lang="cs-CZ" sz="1600" dirty="0">
                <a:solidFill>
                  <a:schemeClr val="bg1"/>
                </a:solidFill>
              </a:rPr>
              <a:t>Aktivita „muzeum“ - muzeum spravuje sbírku dle zákona č. 122/2000 Sb., spravovat= vlastnit (sbírka ve výpůjčce nesplňuje zásady specifických kritérií přijatelnosti)</a:t>
            </a:r>
            <a:endParaRPr lang="cs-CZ" sz="1600">
              <a:solidFill>
                <a:schemeClr val="bg1"/>
              </a:solidFill>
              <a:cs typeface="Arial"/>
            </a:endParaRPr>
          </a:p>
          <a:p>
            <a:pPr marL="213995" indent="-213995">
              <a:lnSpc>
                <a:spcPts val="2900"/>
              </a:lnSpc>
              <a:buFont typeface="Arial" panose="020B0604020202020204" pitchFamily="34" charset="0"/>
              <a:buChar char="•"/>
            </a:pPr>
            <a:r>
              <a:rPr lang="cs-CZ" sz="16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endParaRPr lang="cs-CZ" sz="1600" dirty="0">
              <a:solidFill>
                <a:schemeClr val="bg1"/>
              </a:solidFill>
              <a:cs typeface="Arial"/>
            </a:endParaRPr>
          </a:p>
          <a:p>
            <a:pPr marL="213995" indent="-213995">
              <a:lnSpc>
                <a:spcPct val="150000"/>
              </a:lnSpc>
              <a:buFont typeface="Arial" panose="020B0604020202020204" pitchFamily="34" charset="0"/>
              <a:buChar char="•"/>
            </a:pPr>
            <a:r>
              <a:rPr lang="cs-CZ" sz="1600" dirty="0">
                <a:solidFill>
                  <a:schemeClr val="bg1"/>
                </a:solidFill>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806" y="4684382"/>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a:solidFill>
                  <a:schemeClr val="bg1"/>
                </a:solidFill>
              </a:rPr>
              <a:t>Nízkoemisní a bezemisní vozidla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Vodíkové autobusy pro MHD</a:t>
            </a:r>
          </a:p>
          <a:p>
            <a:pPr marL="0" lvl="0" indent="0">
              <a:lnSpc>
                <a:spcPct val="150000"/>
              </a:lnSpc>
              <a:buNone/>
            </a:pPr>
            <a:r>
              <a:rPr lang="cs-CZ" sz="1600" b="1">
                <a:solidFill>
                  <a:schemeClr val="bg1"/>
                </a:solidFill>
              </a:rPr>
              <a:t>Plnící a dobíjecí stanice pro veřejnou dopravu </a:t>
            </a:r>
          </a:p>
          <a:p>
            <a:pPr marL="0" lvl="0" indent="0">
              <a:lnSpc>
                <a:spcPct val="150000"/>
              </a:lnSpc>
              <a:buNone/>
            </a:pPr>
            <a:r>
              <a:rPr lang="cs-CZ" sz="1600" b="1">
                <a:solidFill>
                  <a:schemeClr val="bg1"/>
                </a:solidFill>
              </a:rPr>
              <a:t>Telematika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Platební terminály pro platbu kartou v MHD</a:t>
            </a:r>
          </a:p>
          <a:p>
            <a:pPr marL="0" lvl="0" indent="0">
              <a:lnSpc>
                <a:spcPct val="150000"/>
              </a:lnSpc>
              <a:buNone/>
            </a:pPr>
            <a:r>
              <a:rPr lang="cs-CZ" sz="1600" b="1">
                <a:solidFill>
                  <a:schemeClr val="bg1"/>
                </a:solidFill>
              </a:rPr>
              <a:t>Multimodální osobní doprava ve městech a obcích (přestupní terminály)</a:t>
            </a:r>
          </a:p>
          <a:p>
            <a:pPr marL="0" lvl="0" indent="0">
              <a:lnSpc>
                <a:spcPct val="150000"/>
              </a:lnSpc>
              <a:buNone/>
            </a:pPr>
            <a:r>
              <a:rPr lang="cs-CZ" sz="1600" b="1">
                <a:solidFill>
                  <a:schemeClr val="bg1"/>
                </a:solidFill>
              </a:rPr>
              <a:t>Infrastruktura pro bezpečnou nemotorovou dopravu</a:t>
            </a:r>
            <a:endParaRPr lang="cs-CZ" sz="1400">
              <a:solidFill>
                <a:schemeClr val="bg1"/>
              </a:solidFill>
            </a:endParaRPr>
          </a:p>
          <a:p>
            <a:pPr marL="133350" indent="0">
              <a:buNone/>
            </a:pPr>
            <a:r>
              <a:rPr lang="cs-CZ" sz="1600">
                <a:solidFill>
                  <a:schemeClr val="bg1"/>
                </a:solidFill>
              </a:rPr>
              <a:t>	</a:t>
            </a:r>
            <a:r>
              <a:rPr lang="cs-CZ" sz="1600" u="sng">
                <a:solidFill>
                  <a:schemeClr val="bg1"/>
                </a:solidFill>
              </a:rPr>
              <a:t>Příklad:</a:t>
            </a:r>
            <a:r>
              <a:rPr lang="cs-CZ" sz="1600">
                <a:solidFill>
                  <a:schemeClr val="bg1"/>
                </a:solidFill>
              </a:rPr>
              <a:t> Přestavba nehodové křižovatky s bezpečnými koridory</a:t>
            </a:r>
            <a:br>
              <a:rPr lang="cs-CZ" sz="1600">
                <a:solidFill>
                  <a:schemeClr val="bg1"/>
                </a:solidFill>
              </a:rPr>
            </a:br>
            <a:r>
              <a:rPr lang="cs-CZ" sz="1600">
                <a:solidFill>
                  <a:schemeClr val="bg1"/>
                </a:solidFill>
              </a:rPr>
              <a:t>	             pro pěší a cyklisty</a:t>
            </a:r>
          </a:p>
          <a:p>
            <a:pPr marL="0" indent="0">
              <a:lnSpc>
                <a:spcPct val="150000"/>
              </a:lnSpc>
              <a:buNone/>
            </a:pPr>
            <a:r>
              <a:rPr lang="cs-CZ" sz="1600" b="1">
                <a:solidFill>
                  <a:schemeClr val="bg1"/>
                </a:solidFill>
              </a:rPr>
              <a:t>Infrastruktura pro cyklistickou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none" strike="noStrike" kern="0" cap="none" spc="0" normalizeH="0" baseline="0" noProof="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do 40 tisíc obyvatel = </a:t>
            </a:r>
            <a:r>
              <a:rPr lang="cs-CZ" sz="1500" kern="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a:solidFill>
                  <a:schemeClr val="bg1"/>
                </a:solidFill>
                <a:latin typeface="Arial"/>
                <a:cs typeface="Arial"/>
              </a:rPr>
              <a:t>Projekt musí být realizován v městské oblasti nebo musí zajišťovat obsluhu a 	dostupnost do jejího zázemí udržitelnými druhy dopravy</a:t>
            </a:r>
            <a:r>
              <a:rPr lang="cs-CZ" sz="1800" b="1">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a:solidFill>
                  <a:schemeClr val="bg1"/>
                </a:solidFill>
                <a:cs typeface="Arial"/>
                <a:sym typeface="Arial"/>
              </a:rPr>
              <a:t>(70 %) k </a:t>
            </a:r>
            <a:r>
              <a:rPr lang="cs-CZ" sz="1500" kern="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a:ln>
                  <a:noFill/>
                </a:ln>
                <a:solidFill>
                  <a:schemeClr val="bg1"/>
                </a:solidFill>
                <a:effectLst/>
                <a:uLnTx/>
                <a:uFillTx/>
                <a:latin typeface="Arial"/>
                <a:cs typeface="Arial"/>
                <a:sym typeface="Arial"/>
              </a:rPr>
              <a:t>Významné využití ITI napříč aktivitami; u </a:t>
            </a:r>
            <a:r>
              <a:rPr lang="cs-CZ" sz="1500" kern="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Ing. Lenka Fodorová, ředitelka ÚO IROP Pardubického kraje</a:t>
            </a:r>
          </a:p>
          <a:p>
            <a:endParaRPr lang="en-US"/>
          </a:p>
        </p:txBody>
      </p:sp>
    </p:spTree>
    <p:extLst>
      <p:ext uri="{BB962C8B-B14F-4D97-AF65-F5344CB8AC3E}">
        <p14:creationId xmlns:p14="http://schemas.microsoft.com/office/powerpoint/2010/main" val="3893204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Bezpečnost:</a:t>
            </a:r>
            <a:r>
              <a:rPr kumimoji="0" lang="cs-CZ" sz="1500" b="0" i="0" strike="noStrike" kern="0" cap="none" spc="0" normalizeH="0" baseline="0" noProof="0">
                <a:ln>
                  <a:noFill/>
                </a:ln>
                <a:solidFill>
                  <a:schemeClr val="bg1"/>
                </a:solidFill>
                <a:effectLst/>
                <a:uLnTx/>
                <a:uFillTx/>
                <a:latin typeface="Arial"/>
                <a:cs typeface="Arial"/>
                <a:sym typeface="Arial"/>
              </a:rPr>
              <a:t> </a:t>
            </a:r>
            <a:r>
              <a:rPr kumimoji="0" lang="cs-CZ" sz="1500" b="0" i="0" u="none" strike="noStrike" kern="0" cap="none" spc="0" normalizeH="0" baseline="0" noProof="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Cyklo:</a:t>
            </a:r>
            <a:r>
              <a:rPr kumimoji="0" lang="cs-CZ" sz="1500" b="0" i="0" u="none" strike="noStrike" kern="0" cap="none" spc="0" normalizeH="0" baseline="0" noProof="0">
                <a:ln>
                  <a:noFill/>
                </a:ln>
                <a:solidFill>
                  <a:schemeClr val="bg1"/>
                </a:solidFill>
                <a:effectLst/>
                <a:uLnTx/>
                <a:uFillTx/>
                <a:latin typeface="Arial"/>
                <a:cs typeface="Arial"/>
                <a:sym typeface="Arial"/>
              </a:rPr>
              <a:t> buď svedení z komunikací s intenzitou 3000 vozidel/den, případně</a:t>
            </a:r>
            <a:r>
              <a:rPr lang="cs-CZ" sz="1500" kern="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sym typeface="Arial"/>
              </a:rPr>
              <a:t>Multimodální osobní doprava</a:t>
            </a:r>
            <a:r>
              <a:rPr lang="cs-CZ" sz="1500" kern="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Vozidla</a:t>
            </a:r>
            <a:r>
              <a:rPr kumimoji="0" lang="cs-CZ" sz="1500" b="0" i="0" u="none" strike="noStrike" kern="0" cap="none" spc="0" normalizeH="0" baseline="0" noProof="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Telematika:</a:t>
            </a:r>
            <a:r>
              <a:rPr lang="cs-CZ" sz="1500" kern="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Plnicí a dobíjecí stanice</a:t>
            </a:r>
            <a:r>
              <a:rPr lang="cs-CZ" sz="1500" kern="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9ECDB29CCC0847B9A3CFBE6FD0343C" ma:contentTypeVersion="6" ma:contentTypeDescription="Create a new document." ma:contentTypeScope="" ma:versionID="3c1f5ac447398c41f641ca52a22775e5">
  <xsd:schema xmlns:xsd="http://www.w3.org/2001/XMLSchema" xmlns:xs="http://www.w3.org/2001/XMLSchema" xmlns:p="http://schemas.microsoft.com/office/2006/metadata/properties" xmlns:ns2="a6ca300b-8f70-4322-a44f-48effcca75d5" targetNamespace="http://schemas.microsoft.com/office/2006/metadata/properties" ma:root="true" ma:fieldsID="3f6fc3c47377fb3acb5bed8682c3afab" ns2:_="">
    <xsd:import namespace="a6ca300b-8f70-4322-a44f-48effcca75d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a300b-8f70-4322-a44f-48effcca75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0FC77F-1CE2-4458-A05C-6AD030B60F30}">
  <ds:schemaRefs>
    <ds:schemaRef ds:uri="http://schemas.microsoft.com/sharepoint/v3/contenttype/forms"/>
  </ds:schemaRefs>
</ds:datastoreItem>
</file>

<file path=customXml/itemProps2.xml><?xml version="1.0" encoding="utf-8"?>
<ds:datastoreItem xmlns:ds="http://schemas.openxmlformats.org/officeDocument/2006/customXml" ds:itemID="{8CE1AF8F-5882-45EA-843A-0202BE4C89DD}">
  <ds:schemaRefs>
    <ds:schemaRef ds:uri="a6ca300b-8f70-4322-a44f-48effcca75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3AD64B-D10D-4933-A5A6-5419EEAA30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CRR template</Template>
  <Application>Microsoft Office PowerPoint</Application>
  <PresentationFormat>Předvádění na obrazovce (4:3)</PresentationFormat>
  <Slides>121</Slides>
  <Notes>1</Notes>
  <HiddenSlides>0</HiddenSlides>
  <ScaleCrop>false</ScaleCrop>
  <HeadingPairs>
    <vt:vector size="4" baseType="variant">
      <vt:variant>
        <vt:lpstr>Motiv</vt:lpstr>
      </vt:variant>
      <vt:variant>
        <vt:i4>1</vt:i4>
      </vt:variant>
      <vt:variant>
        <vt:lpstr>Nadpisy snímků</vt:lpstr>
      </vt:variant>
      <vt:variant>
        <vt:i4>121</vt:i4>
      </vt:variant>
    </vt:vector>
  </HeadingPairs>
  <TitlesOfParts>
    <vt:vector size="122" baseType="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revision>50</cp:revision>
  <cp:lastPrinted>2022-04-11T11:23:18Z</cp:lastPrinted>
  <dcterms:created xsi:type="dcterms:W3CDTF">2021-01-13T14:58:16Z</dcterms:created>
  <dcterms:modified xsi:type="dcterms:W3CDTF">2022-04-13T12:07:06Z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0x010100FE9ECDB29CCC0847B9A3CFBE6FD0343C</vt:lpwstr>
  </property>
</Properties>
</file>